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0"/>
  </p:notesMasterIdLst>
  <p:sldIdLst>
    <p:sldId id="256" r:id="rId2"/>
    <p:sldId id="258" r:id="rId3"/>
    <p:sldId id="259" r:id="rId4"/>
    <p:sldId id="286" r:id="rId5"/>
    <p:sldId id="284" r:id="rId6"/>
    <p:sldId id="288" r:id="rId7"/>
    <p:sldId id="289" r:id="rId8"/>
    <p:sldId id="294" r:id="rId9"/>
    <p:sldId id="290" r:id="rId10"/>
    <p:sldId id="287" r:id="rId11"/>
    <p:sldId id="292" r:id="rId12"/>
    <p:sldId id="291" r:id="rId13"/>
    <p:sldId id="260" r:id="rId14"/>
    <p:sldId id="277" r:id="rId15"/>
    <p:sldId id="285" r:id="rId16"/>
    <p:sldId id="293" r:id="rId17"/>
    <p:sldId id="295" r:id="rId18"/>
    <p:sldId id="283" r:id="rId19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w Cen MT" panose="020B0602020104020603" pitchFamily="34" charset="-18"/>
        <a:ea typeface="+mn-ea"/>
        <a:cs typeface="WenQuanYi Micro Hei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w Cen MT" panose="020B0602020104020603" pitchFamily="34" charset="-18"/>
        <a:ea typeface="+mn-ea"/>
        <a:cs typeface="WenQuanYi Micro Hei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w Cen MT" panose="020B0602020104020603" pitchFamily="34" charset="-18"/>
        <a:ea typeface="+mn-ea"/>
        <a:cs typeface="WenQuanYi Micro Hei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w Cen MT" panose="020B0602020104020603" pitchFamily="34" charset="-18"/>
        <a:ea typeface="+mn-ea"/>
        <a:cs typeface="WenQuanYi Micro Hei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w Cen MT" panose="020B0602020104020603" pitchFamily="34" charset="-18"/>
        <a:ea typeface="+mn-ea"/>
        <a:cs typeface="WenQuanYi Micro Hei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w Cen MT" panose="020B0602020104020603" pitchFamily="34" charset="-18"/>
        <a:ea typeface="+mn-ea"/>
        <a:cs typeface="WenQuanYi Micro Hei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w Cen MT" panose="020B0602020104020603" pitchFamily="34" charset="-18"/>
        <a:ea typeface="+mn-ea"/>
        <a:cs typeface="WenQuanYi Micro Hei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w Cen MT" panose="020B0602020104020603" pitchFamily="34" charset="-18"/>
        <a:ea typeface="+mn-ea"/>
        <a:cs typeface="WenQuanYi Micro Hei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w Cen MT" panose="020B0602020104020603" pitchFamily="34" charset="-18"/>
        <a:ea typeface="+mn-ea"/>
        <a:cs typeface="WenQuanYi Micro Hei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81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62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646E271C-44BF-48E2-A88E-A4EBF1B10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51" name="Text Box 2">
            <a:extLst>
              <a:ext uri="{FF2B5EF4-FFF2-40B4-BE49-F238E27FC236}">
                <a16:creationId xmlns:a16="http://schemas.microsoft.com/office/drawing/2014/main" id="{0F844B5B-5725-49FD-A964-8F8E025D5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1AF1A71-E913-4BA6-A8A7-85509A638B5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pl-PL"/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7A9F40DF-6CC5-41EC-8194-52FDDC40ACC8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D1EC5AC-4610-4997-AE9A-937840AC6C5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 noProof="0"/>
          </a:p>
        </p:txBody>
      </p:sp>
      <p:sp>
        <p:nvSpPr>
          <p:cNvPr id="2055" name="Text Box 6">
            <a:extLst>
              <a:ext uri="{FF2B5EF4-FFF2-40B4-BE49-F238E27FC236}">
                <a16:creationId xmlns:a16="http://schemas.microsoft.com/office/drawing/2014/main" id="{51884EFC-C641-4B0D-B0AE-A985C12BB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97048357-BC58-4D56-AD63-ED334AFB704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DejaVu Sans" charset="0"/>
              </a:defRPr>
            </a:lvl1pPr>
          </a:lstStyle>
          <a:p>
            <a:pPr>
              <a:defRPr/>
            </a:pPr>
            <a:fld id="{F44B6A5F-E001-432F-88C6-1832251A43E5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12328605-5B22-46ED-890D-46BE900AFA5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B9052E-78C3-4AAC-ADCB-41B4EA3A7744}" type="slidenum">
              <a:rPr lang="en-US" altLang="pl-PL" sz="2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pl-PL" sz="2400">
              <a:latin typeface="Calibri" panose="020F0502020204030204" pitchFamily="34" charset="0"/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CC8D3EB2-54CC-4970-8A70-64D5610E3A9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>
            <a:extLst>
              <a:ext uri="{FF2B5EF4-FFF2-40B4-BE49-F238E27FC236}">
                <a16:creationId xmlns:a16="http://schemas.microsoft.com/office/drawing/2014/main" id="{25CDFDE1-AFA6-479D-A8A2-635F79DDD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4101" name="Text Box 3">
            <a:extLst>
              <a:ext uri="{FF2B5EF4-FFF2-40B4-BE49-F238E27FC236}">
                <a16:creationId xmlns:a16="http://schemas.microsoft.com/office/drawing/2014/main" id="{E6A60494-ED7E-4A8E-BD4D-4FDCDEB49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l-PL" sz="1800">
                <a:latin typeface="Calibri" panose="020F0502020204030204" pitchFamily="34" charset="0"/>
              </a:rPr>
              <a:t>01/14/17</a:t>
            </a:r>
          </a:p>
        </p:txBody>
      </p:sp>
      <p:sp>
        <p:nvSpPr>
          <p:cNvPr id="4102" name="Text Box 4">
            <a:extLst>
              <a:ext uri="{FF2B5EF4-FFF2-40B4-BE49-F238E27FC236}">
                <a16:creationId xmlns:a16="http://schemas.microsoft.com/office/drawing/2014/main" id="{63DDD0CB-3685-46AA-81E1-1A4E4F7BB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4103" name="Text Box 5">
            <a:extLst>
              <a:ext uri="{FF2B5EF4-FFF2-40B4-BE49-F238E27FC236}">
                <a16:creationId xmlns:a16="http://schemas.microsoft.com/office/drawing/2014/main" id="{802C9742-3044-42CD-85C5-897B9BF4A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CB24FD3-F3C0-4DE9-9747-A46B9C83EF87}" type="slidenum">
              <a:rPr lang="en-US" altLang="pl-PL" sz="18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pl-PL" sz="1800">
              <a:latin typeface="Calibri" panose="020F0502020204030204" pitchFamily="34" charset="0"/>
            </a:endParaRPr>
          </a:p>
        </p:txBody>
      </p:sp>
      <p:sp>
        <p:nvSpPr>
          <p:cNvPr id="4104" name="Text Box 6">
            <a:extLst>
              <a:ext uri="{FF2B5EF4-FFF2-40B4-BE49-F238E27FC236}">
                <a16:creationId xmlns:a16="http://schemas.microsoft.com/office/drawing/2014/main" id="{B533CD08-C457-4E77-BB8C-D314CB668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686CE138-E7DB-4879-BC9C-97FBF7DEEF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63DFE5F-69A1-43A2-BBA9-42C48D5B7F23}" type="slidenum">
              <a:rPr lang="en-US" altLang="pl-PL" sz="2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pl-PL" sz="2400">
              <a:latin typeface="Calibri" panose="020F0502020204030204" pitchFamily="34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6C81C792-6BC7-4E39-A5E3-F92F70A0597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Text Box 2">
            <a:extLst>
              <a:ext uri="{FF2B5EF4-FFF2-40B4-BE49-F238E27FC236}">
                <a16:creationId xmlns:a16="http://schemas.microsoft.com/office/drawing/2014/main" id="{D4AAB681-14ED-45D1-803C-62282D9D7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2533" name="Text Box 3">
            <a:extLst>
              <a:ext uri="{FF2B5EF4-FFF2-40B4-BE49-F238E27FC236}">
                <a16:creationId xmlns:a16="http://schemas.microsoft.com/office/drawing/2014/main" id="{CB20F5A9-815C-4FB5-97D7-3D2EA764E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l-PL" sz="1800">
                <a:latin typeface="Calibri" panose="020F0502020204030204" pitchFamily="34" charset="0"/>
              </a:rPr>
              <a:t>01/14/17</a:t>
            </a:r>
          </a:p>
        </p:txBody>
      </p:sp>
      <p:sp>
        <p:nvSpPr>
          <p:cNvPr id="22534" name="Text Box 4">
            <a:extLst>
              <a:ext uri="{FF2B5EF4-FFF2-40B4-BE49-F238E27FC236}">
                <a16:creationId xmlns:a16="http://schemas.microsoft.com/office/drawing/2014/main" id="{D6486BE9-6F60-41BC-B5ED-17039F5D3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2535" name="Text Box 5">
            <a:extLst>
              <a:ext uri="{FF2B5EF4-FFF2-40B4-BE49-F238E27FC236}">
                <a16:creationId xmlns:a16="http://schemas.microsoft.com/office/drawing/2014/main" id="{83F0538E-E28B-4A8A-A6E1-98AA2AF4A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69BA756-564F-4D64-9C5E-3A964A92E180}" type="slidenum">
              <a:rPr lang="en-US" altLang="pl-PL" sz="18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pl-PL" sz="1800">
              <a:latin typeface="Calibri" panose="020F0502020204030204" pitchFamily="34" charset="0"/>
            </a:endParaRPr>
          </a:p>
        </p:txBody>
      </p:sp>
      <p:sp>
        <p:nvSpPr>
          <p:cNvPr id="22536" name="Text Box 6">
            <a:extLst>
              <a:ext uri="{FF2B5EF4-FFF2-40B4-BE49-F238E27FC236}">
                <a16:creationId xmlns:a16="http://schemas.microsoft.com/office/drawing/2014/main" id="{3F01D503-6DEC-4532-8E75-A9D5D6E41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736E8415-9996-4A68-BEA2-208259848A3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6ADEF14-49E5-44D2-8F02-D9B9031AC141}" type="slidenum">
              <a:rPr lang="en-US" altLang="pl-PL" sz="2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pl-PL" sz="2400">
              <a:latin typeface="Calibri" panose="020F0502020204030204" pitchFamily="34" charset="0"/>
            </a:endParaRPr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id="{680149D9-FFF7-4AFF-B068-7AFE1EB1ADA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Text Box 2">
            <a:extLst>
              <a:ext uri="{FF2B5EF4-FFF2-40B4-BE49-F238E27FC236}">
                <a16:creationId xmlns:a16="http://schemas.microsoft.com/office/drawing/2014/main" id="{9A880E2C-ACFA-4CBD-AF29-9460E5CD7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4581" name="Text Box 3">
            <a:extLst>
              <a:ext uri="{FF2B5EF4-FFF2-40B4-BE49-F238E27FC236}">
                <a16:creationId xmlns:a16="http://schemas.microsoft.com/office/drawing/2014/main" id="{30AB38F4-E256-4F48-84FE-52D82A8ED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l-PL" sz="1800">
                <a:latin typeface="Calibri" panose="020F0502020204030204" pitchFamily="34" charset="0"/>
              </a:rPr>
              <a:t>01/14/17</a:t>
            </a:r>
          </a:p>
        </p:txBody>
      </p:sp>
      <p:sp>
        <p:nvSpPr>
          <p:cNvPr id="24582" name="Text Box 4">
            <a:extLst>
              <a:ext uri="{FF2B5EF4-FFF2-40B4-BE49-F238E27FC236}">
                <a16:creationId xmlns:a16="http://schemas.microsoft.com/office/drawing/2014/main" id="{128B1B2C-1A5A-49AA-B0A6-DC57B5CD2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4583" name="Text Box 5">
            <a:extLst>
              <a:ext uri="{FF2B5EF4-FFF2-40B4-BE49-F238E27FC236}">
                <a16:creationId xmlns:a16="http://schemas.microsoft.com/office/drawing/2014/main" id="{1E04982C-D616-400E-AAD8-1B464A872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3C5EC3D-88BD-41B5-81DA-5C2AD0411C27}" type="slidenum">
              <a:rPr lang="en-US" altLang="pl-PL" sz="18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pl-PL" sz="1800">
              <a:latin typeface="Calibri" panose="020F0502020204030204" pitchFamily="34" charset="0"/>
            </a:endParaRPr>
          </a:p>
        </p:txBody>
      </p:sp>
      <p:sp>
        <p:nvSpPr>
          <p:cNvPr id="24584" name="Text Box 6">
            <a:extLst>
              <a:ext uri="{FF2B5EF4-FFF2-40B4-BE49-F238E27FC236}">
                <a16:creationId xmlns:a16="http://schemas.microsoft.com/office/drawing/2014/main" id="{602ECB57-2A0D-4765-A565-29C1775B4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9BF8AD7F-CC47-44B2-9DC7-D8AC047FBE6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818C836-CF18-4C59-8D4F-E4F6D22605FA}" type="slidenum">
              <a:rPr lang="en-US" altLang="pl-PL" sz="2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pl-PL" sz="2400">
              <a:latin typeface="Calibri" panose="020F0502020204030204" pitchFamily="34" charset="0"/>
            </a:endParaRPr>
          </a:p>
        </p:txBody>
      </p:sp>
      <p:sp>
        <p:nvSpPr>
          <p:cNvPr id="26627" name="Rectangle 1">
            <a:extLst>
              <a:ext uri="{FF2B5EF4-FFF2-40B4-BE49-F238E27FC236}">
                <a16:creationId xmlns:a16="http://schemas.microsoft.com/office/drawing/2014/main" id="{65D17FBF-EB3F-40DB-B7A4-8EC6E123D98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Text Box 2">
            <a:extLst>
              <a:ext uri="{FF2B5EF4-FFF2-40B4-BE49-F238E27FC236}">
                <a16:creationId xmlns:a16="http://schemas.microsoft.com/office/drawing/2014/main" id="{1FA97856-6E99-425B-97FC-D230775A9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6629" name="Text Box 3">
            <a:extLst>
              <a:ext uri="{FF2B5EF4-FFF2-40B4-BE49-F238E27FC236}">
                <a16:creationId xmlns:a16="http://schemas.microsoft.com/office/drawing/2014/main" id="{6D247569-6613-40F9-802B-1ADD0D504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l-PL" sz="1800">
                <a:latin typeface="Calibri" panose="020F0502020204030204" pitchFamily="34" charset="0"/>
              </a:rPr>
              <a:t>01/14/17</a:t>
            </a:r>
          </a:p>
        </p:txBody>
      </p:sp>
      <p:sp>
        <p:nvSpPr>
          <p:cNvPr id="26630" name="Text Box 4">
            <a:extLst>
              <a:ext uri="{FF2B5EF4-FFF2-40B4-BE49-F238E27FC236}">
                <a16:creationId xmlns:a16="http://schemas.microsoft.com/office/drawing/2014/main" id="{74AB70B6-8654-450E-912A-918DF74AD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6631" name="Text Box 5">
            <a:extLst>
              <a:ext uri="{FF2B5EF4-FFF2-40B4-BE49-F238E27FC236}">
                <a16:creationId xmlns:a16="http://schemas.microsoft.com/office/drawing/2014/main" id="{470AB1BE-284A-4124-B627-5859C61BD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9100D50-59D9-4692-A3E9-45B63C8E073A}" type="slidenum">
              <a:rPr lang="en-US" altLang="pl-PL" sz="18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pl-PL" sz="1800">
              <a:latin typeface="Calibri" panose="020F0502020204030204" pitchFamily="34" charset="0"/>
            </a:endParaRPr>
          </a:p>
        </p:txBody>
      </p:sp>
      <p:sp>
        <p:nvSpPr>
          <p:cNvPr id="26632" name="Text Box 6">
            <a:extLst>
              <a:ext uri="{FF2B5EF4-FFF2-40B4-BE49-F238E27FC236}">
                <a16:creationId xmlns:a16="http://schemas.microsoft.com/office/drawing/2014/main" id="{1203F997-1C6F-468A-BFB1-E824BD861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77226FD-2AE2-45E4-86C2-12DCA22D597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5334CA9-3878-40C5-805A-631A9099231C}" type="slidenum">
              <a:rPr lang="en-US" altLang="pl-PL" sz="2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pl-PL" sz="2400">
              <a:latin typeface="Calibri" panose="020F0502020204030204" pitchFamily="34" charset="0"/>
            </a:endParaRPr>
          </a:p>
        </p:txBody>
      </p:sp>
      <p:sp>
        <p:nvSpPr>
          <p:cNvPr id="28675" name="Rectangle 1">
            <a:extLst>
              <a:ext uri="{FF2B5EF4-FFF2-40B4-BE49-F238E27FC236}">
                <a16:creationId xmlns:a16="http://schemas.microsoft.com/office/drawing/2014/main" id="{117BF910-FCB8-4909-8F37-86ED8D6A00E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Text Box 2">
            <a:extLst>
              <a:ext uri="{FF2B5EF4-FFF2-40B4-BE49-F238E27FC236}">
                <a16:creationId xmlns:a16="http://schemas.microsoft.com/office/drawing/2014/main" id="{477BE251-32FF-4D23-AB35-1C57A0DFD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8677" name="Text Box 3">
            <a:extLst>
              <a:ext uri="{FF2B5EF4-FFF2-40B4-BE49-F238E27FC236}">
                <a16:creationId xmlns:a16="http://schemas.microsoft.com/office/drawing/2014/main" id="{B21ACD75-7ACD-4A3F-BB4B-02E1E58C6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l-PL" sz="1800">
                <a:latin typeface="Calibri" panose="020F0502020204030204" pitchFamily="34" charset="0"/>
              </a:rPr>
              <a:t>01/14/17</a:t>
            </a:r>
          </a:p>
        </p:txBody>
      </p:sp>
      <p:sp>
        <p:nvSpPr>
          <p:cNvPr id="28678" name="Text Box 4">
            <a:extLst>
              <a:ext uri="{FF2B5EF4-FFF2-40B4-BE49-F238E27FC236}">
                <a16:creationId xmlns:a16="http://schemas.microsoft.com/office/drawing/2014/main" id="{C785E3C6-86A0-41F6-A13F-61307B546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8679" name="Text Box 5">
            <a:extLst>
              <a:ext uri="{FF2B5EF4-FFF2-40B4-BE49-F238E27FC236}">
                <a16:creationId xmlns:a16="http://schemas.microsoft.com/office/drawing/2014/main" id="{0DAFFD6A-8492-447D-AE3B-33517D0E0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B676324-0838-44DF-8DEC-C866B7D29E7B}" type="slidenum">
              <a:rPr lang="en-US" altLang="pl-PL" sz="18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pl-PL" sz="1800">
              <a:latin typeface="Calibri" panose="020F0502020204030204" pitchFamily="34" charset="0"/>
            </a:endParaRPr>
          </a:p>
        </p:txBody>
      </p:sp>
      <p:sp>
        <p:nvSpPr>
          <p:cNvPr id="28680" name="Text Box 6">
            <a:extLst>
              <a:ext uri="{FF2B5EF4-FFF2-40B4-BE49-F238E27FC236}">
                <a16:creationId xmlns:a16="http://schemas.microsoft.com/office/drawing/2014/main" id="{894FEFF5-01D2-4F24-9453-34EA4230D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5BD6ECE6-2D51-46E0-B7EF-6C356B0D11B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4E0840E-21FB-4C62-999B-1E9716DACE3C}" type="slidenum">
              <a:rPr lang="en-US" altLang="pl-PL" sz="2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pl-PL" sz="2400">
              <a:latin typeface="Calibri" panose="020F0502020204030204" pitchFamily="34" charset="0"/>
            </a:endParaRPr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E8A1021D-B927-45D5-AD16-0BB6A1D7C93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Text Box 2">
            <a:extLst>
              <a:ext uri="{FF2B5EF4-FFF2-40B4-BE49-F238E27FC236}">
                <a16:creationId xmlns:a16="http://schemas.microsoft.com/office/drawing/2014/main" id="{F94B0302-487B-4C56-A724-B370C1C54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30725" name="Text Box 3">
            <a:extLst>
              <a:ext uri="{FF2B5EF4-FFF2-40B4-BE49-F238E27FC236}">
                <a16:creationId xmlns:a16="http://schemas.microsoft.com/office/drawing/2014/main" id="{83244920-01B5-4C93-A29D-2F764B5D9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l-PL" sz="1800">
                <a:latin typeface="Calibri" panose="020F0502020204030204" pitchFamily="34" charset="0"/>
              </a:rPr>
              <a:t>01/14/17</a:t>
            </a:r>
          </a:p>
        </p:txBody>
      </p:sp>
      <p:sp>
        <p:nvSpPr>
          <p:cNvPr id="30726" name="Text Box 4">
            <a:extLst>
              <a:ext uri="{FF2B5EF4-FFF2-40B4-BE49-F238E27FC236}">
                <a16:creationId xmlns:a16="http://schemas.microsoft.com/office/drawing/2014/main" id="{7E808608-DB82-49F5-B4F7-80C435F42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30727" name="Text Box 5">
            <a:extLst>
              <a:ext uri="{FF2B5EF4-FFF2-40B4-BE49-F238E27FC236}">
                <a16:creationId xmlns:a16="http://schemas.microsoft.com/office/drawing/2014/main" id="{04C2D08B-6151-4C67-BE56-FC62F41FE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9F37B90-2564-4A8A-8138-D48165F89E3A}" type="slidenum">
              <a:rPr lang="en-US" altLang="pl-PL" sz="18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pl-PL" sz="1800">
              <a:latin typeface="Calibri" panose="020F0502020204030204" pitchFamily="34" charset="0"/>
            </a:endParaRPr>
          </a:p>
        </p:txBody>
      </p:sp>
      <p:sp>
        <p:nvSpPr>
          <p:cNvPr id="30728" name="Text Box 6">
            <a:extLst>
              <a:ext uri="{FF2B5EF4-FFF2-40B4-BE49-F238E27FC236}">
                <a16:creationId xmlns:a16="http://schemas.microsoft.com/office/drawing/2014/main" id="{A3F592A3-D3F8-44F7-A2A9-4076D7D3E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51CBFD90-C6D2-4714-89CF-D2864723CFA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CF944A5-A89F-4963-B53B-D6AE2D6ADCEA}" type="slidenum">
              <a:rPr lang="en-US" altLang="pl-PL" sz="2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pl-PL" sz="2400">
              <a:latin typeface="Calibri" panose="020F0502020204030204" pitchFamily="34" charset="0"/>
            </a:endParaRPr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B3EE6B9D-06C8-41D6-BA27-DE88105E7F9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Text Box 2">
            <a:extLst>
              <a:ext uri="{FF2B5EF4-FFF2-40B4-BE49-F238E27FC236}">
                <a16:creationId xmlns:a16="http://schemas.microsoft.com/office/drawing/2014/main" id="{FAE709A5-BE6A-4AF1-B100-A2C47FB8D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32773" name="Text Box 3">
            <a:extLst>
              <a:ext uri="{FF2B5EF4-FFF2-40B4-BE49-F238E27FC236}">
                <a16:creationId xmlns:a16="http://schemas.microsoft.com/office/drawing/2014/main" id="{F1D3E90B-78D2-45B2-A1ED-7119F89A4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l-PL" sz="1800">
                <a:latin typeface="Calibri" panose="020F0502020204030204" pitchFamily="34" charset="0"/>
              </a:rPr>
              <a:t>01/14/17</a:t>
            </a:r>
          </a:p>
        </p:txBody>
      </p:sp>
      <p:sp>
        <p:nvSpPr>
          <p:cNvPr id="32774" name="Text Box 4">
            <a:extLst>
              <a:ext uri="{FF2B5EF4-FFF2-40B4-BE49-F238E27FC236}">
                <a16:creationId xmlns:a16="http://schemas.microsoft.com/office/drawing/2014/main" id="{D6CE9F55-9DD3-46EE-B4BC-0340F2EB6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32775" name="Text Box 5">
            <a:extLst>
              <a:ext uri="{FF2B5EF4-FFF2-40B4-BE49-F238E27FC236}">
                <a16:creationId xmlns:a16="http://schemas.microsoft.com/office/drawing/2014/main" id="{8E975DBF-03D4-4173-B2D6-951B6CEB7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AFE96E9-D442-43BE-9018-7D113356F7A2}" type="slidenum">
              <a:rPr lang="en-US" altLang="pl-PL" sz="18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pl-PL" sz="1800">
              <a:latin typeface="Calibri" panose="020F0502020204030204" pitchFamily="34" charset="0"/>
            </a:endParaRPr>
          </a:p>
        </p:txBody>
      </p:sp>
      <p:sp>
        <p:nvSpPr>
          <p:cNvPr id="32776" name="Text Box 6">
            <a:extLst>
              <a:ext uri="{FF2B5EF4-FFF2-40B4-BE49-F238E27FC236}">
                <a16:creationId xmlns:a16="http://schemas.microsoft.com/office/drawing/2014/main" id="{DD18E98A-A548-4D07-9754-528DAF5C4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CA9B9CEF-D869-40DF-B5A3-0DF98AFBFDE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D9158A-8DF9-41A0-8E28-35BC1FC9522A}" type="slidenum">
              <a:rPr lang="en-US" altLang="pl-PL" sz="2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pl-PL" sz="2400">
              <a:latin typeface="Calibri" panose="020F0502020204030204" pitchFamily="34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445FF99F-632D-49C4-8350-A3B4D4AEC57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Text Box 2">
            <a:extLst>
              <a:ext uri="{FF2B5EF4-FFF2-40B4-BE49-F238E27FC236}">
                <a16:creationId xmlns:a16="http://schemas.microsoft.com/office/drawing/2014/main" id="{A022702B-1594-4E62-8E84-3BB118D5E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34821" name="Text Box 3">
            <a:extLst>
              <a:ext uri="{FF2B5EF4-FFF2-40B4-BE49-F238E27FC236}">
                <a16:creationId xmlns:a16="http://schemas.microsoft.com/office/drawing/2014/main" id="{539BED4E-9879-4136-ADCC-E3B630948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l-PL" sz="1800">
                <a:latin typeface="Calibri" panose="020F0502020204030204" pitchFamily="34" charset="0"/>
              </a:rPr>
              <a:t>01/14/17</a:t>
            </a:r>
          </a:p>
        </p:txBody>
      </p:sp>
      <p:sp>
        <p:nvSpPr>
          <p:cNvPr id="34822" name="Text Box 4">
            <a:extLst>
              <a:ext uri="{FF2B5EF4-FFF2-40B4-BE49-F238E27FC236}">
                <a16:creationId xmlns:a16="http://schemas.microsoft.com/office/drawing/2014/main" id="{8DA1ED5A-E097-4E7D-8FDF-3DB892CD4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34823" name="Text Box 5">
            <a:extLst>
              <a:ext uri="{FF2B5EF4-FFF2-40B4-BE49-F238E27FC236}">
                <a16:creationId xmlns:a16="http://schemas.microsoft.com/office/drawing/2014/main" id="{64E7CD80-1524-4F1B-9038-FA073D08A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94A9EE8-9B00-4FC2-8E9E-746C6ECA6880}" type="slidenum">
              <a:rPr lang="en-US" altLang="pl-PL" sz="18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pl-PL" sz="1800">
              <a:latin typeface="Calibri" panose="020F0502020204030204" pitchFamily="34" charset="0"/>
            </a:endParaRPr>
          </a:p>
        </p:txBody>
      </p:sp>
      <p:sp>
        <p:nvSpPr>
          <p:cNvPr id="34824" name="Text Box 6">
            <a:extLst>
              <a:ext uri="{FF2B5EF4-FFF2-40B4-BE49-F238E27FC236}">
                <a16:creationId xmlns:a16="http://schemas.microsoft.com/office/drawing/2014/main" id="{0FDB3C3F-4CB3-44E3-93FA-0E4269360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313B7F23-E75F-4260-8A0C-671A85C8F88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2D17CA0-6DDE-4ECB-8007-4DEA52B5BD6E}" type="slidenum">
              <a:rPr lang="en-US" altLang="pl-PL" sz="2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pl-PL" sz="2400">
              <a:latin typeface="Calibri" panose="020F0502020204030204" pitchFamily="34" charset="0"/>
            </a:endParaRPr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EF5DB05F-83F4-4B2E-8BEA-783CBA56C66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Text Box 2">
            <a:extLst>
              <a:ext uri="{FF2B5EF4-FFF2-40B4-BE49-F238E27FC236}">
                <a16:creationId xmlns:a16="http://schemas.microsoft.com/office/drawing/2014/main" id="{CCC35D8F-27C0-41C1-8548-A03C4708A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36869" name="Text Box 3">
            <a:extLst>
              <a:ext uri="{FF2B5EF4-FFF2-40B4-BE49-F238E27FC236}">
                <a16:creationId xmlns:a16="http://schemas.microsoft.com/office/drawing/2014/main" id="{187698AC-E656-4F25-AFF3-A37932122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l-PL" sz="1800">
                <a:latin typeface="Calibri" panose="020F0502020204030204" pitchFamily="34" charset="0"/>
              </a:rPr>
              <a:t>01/14/17</a:t>
            </a:r>
          </a:p>
        </p:txBody>
      </p:sp>
      <p:sp>
        <p:nvSpPr>
          <p:cNvPr id="36870" name="Text Box 4">
            <a:extLst>
              <a:ext uri="{FF2B5EF4-FFF2-40B4-BE49-F238E27FC236}">
                <a16:creationId xmlns:a16="http://schemas.microsoft.com/office/drawing/2014/main" id="{07D7E88C-2DCE-4F5E-BF0E-0B0831C5D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36871" name="Text Box 5">
            <a:extLst>
              <a:ext uri="{FF2B5EF4-FFF2-40B4-BE49-F238E27FC236}">
                <a16:creationId xmlns:a16="http://schemas.microsoft.com/office/drawing/2014/main" id="{32D8453E-DDA0-4787-B10E-1C6256B70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E58D4F3-D2DA-4D1D-8742-DC36D77389B5}" type="slidenum">
              <a:rPr lang="en-US" altLang="pl-PL" sz="18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pl-PL" sz="1800">
              <a:latin typeface="Calibri" panose="020F0502020204030204" pitchFamily="34" charset="0"/>
            </a:endParaRPr>
          </a:p>
        </p:txBody>
      </p:sp>
      <p:sp>
        <p:nvSpPr>
          <p:cNvPr id="36872" name="Text Box 6">
            <a:extLst>
              <a:ext uri="{FF2B5EF4-FFF2-40B4-BE49-F238E27FC236}">
                <a16:creationId xmlns:a16="http://schemas.microsoft.com/office/drawing/2014/main" id="{840C497B-4AD1-4F08-8C62-6AF69DED2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D1EB6B6E-A3FF-40A0-A42A-AE7FA03458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2E0B779-F6DA-4D47-919C-D86610364445}" type="slidenum">
              <a:rPr lang="en-US" altLang="pl-PL" sz="2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pl-PL" sz="2400">
              <a:latin typeface="Calibri" panose="020F0502020204030204" pitchFamily="34" charset="0"/>
            </a:endParaRPr>
          </a:p>
        </p:txBody>
      </p:sp>
      <p:sp>
        <p:nvSpPr>
          <p:cNvPr id="38915" name="Rectangle 1">
            <a:extLst>
              <a:ext uri="{FF2B5EF4-FFF2-40B4-BE49-F238E27FC236}">
                <a16:creationId xmlns:a16="http://schemas.microsoft.com/office/drawing/2014/main" id="{13103AE2-FC44-4349-A751-C7881D97793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Text Box 2">
            <a:extLst>
              <a:ext uri="{FF2B5EF4-FFF2-40B4-BE49-F238E27FC236}">
                <a16:creationId xmlns:a16="http://schemas.microsoft.com/office/drawing/2014/main" id="{8C2C2099-B73C-4FE0-B61F-743F75616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38917" name="Text Box 3">
            <a:extLst>
              <a:ext uri="{FF2B5EF4-FFF2-40B4-BE49-F238E27FC236}">
                <a16:creationId xmlns:a16="http://schemas.microsoft.com/office/drawing/2014/main" id="{0F066563-C8DD-4406-A1B7-E949935C5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l-PL" sz="1800">
                <a:latin typeface="Calibri" panose="020F0502020204030204" pitchFamily="34" charset="0"/>
              </a:rPr>
              <a:t>01/14/17</a:t>
            </a:r>
          </a:p>
        </p:txBody>
      </p:sp>
      <p:sp>
        <p:nvSpPr>
          <p:cNvPr id="38918" name="Text Box 4">
            <a:extLst>
              <a:ext uri="{FF2B5EF4-FFF2-40B4-BE49-F238E27FC236}">
                <a16:creationId xmlns:a16="http://schemas.microsoft.com/office/drawing/2014/main" id="{A8D0C743-FB27-4BB4-BAA0-3FD2D3A70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38919" name="Text Box 5">
            <a:extLst>
              <a:ext uri="{FF2B5EF4-FFF2-40B4-BE49-F238E27FC236}">
                <a16:creationId xmlns:a16="http://schemas.microsoft.com/office/drawing/2014/main" id="{FFC03EB6-1D54-4EC6-B00E-28353146B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28213A0-B015-4DC7-A88D-6D1BEE5835A6}" type="slidenum">
              <a:rPr lang="en-US" altLang="pl-PL" sz="18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pl-PL" sz="1800">
              <a:latin typeface="Calibri" panose="020F0502020204030204" pitchFamily="34" charset="0"/>
            </a:endParaRPr>
          </a:p>
        </p:txBody>
      </p:sp>
      <p:sp>
        <p:nvSpPr>
          <p:cNvPr id="38920" name="Text Box 6">
            <a:extLst>
              <a:ext uri="{FF2B5EF4-FFF2-40B4-BE49-F238E27FC236}">
                <a16:creationId xmlns:a16="http://schemas.microsoft.com/office/drawing/2014/main" id="{53FF0A2E-49B0-4428-B03C-0107C3070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85CA075-A886-4114-BEE7-08CFCB24D6B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D8EB26-C337-488E-85AB-8FB6DC29EBB9}" type="slidenum">
              <a:rPr lang="en-US" altLang="pl-PL" sz="2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pl-PL" sz="2400">
              <a:latin typeface="Calibri" panose="020F0502020204030204" pitchFamily="34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9C1567B8-F5CF-4F50-A7DE-7A8C7499A60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B5FF8839-D684-42FF-A3AD-B4BB7176E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A0CCED6-A3E0-4B17-8484-909975BA6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l-PL" sz="1800">
                <a:latin typeface="Calibri" panose="020F0502020204030204" pitchFamily="34" charset="0"/>
              </a:rPr>
              <a:t>01/14/17</a:t>
            </a:r>
          </a:p>
        </p:txBody>
      </p:sp>
      <p:sp>
        <p:nvSpPr>
          <p:cNvPr id="6150" name="Text Box 4">
            <a:extLst>
              <a:ext uri="{FF2B5EF4-FFF2-40B4-BE49-F238E27FC236}">
                <a16:creationId xmlns:a16="http://schemas.microsoft.com/office/drawing/2014/main" id="{6712086F-8F5A-4FB3-A392-C4846EA8C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6151" name="Text Box 5">
            <a:extLst>
              <a:ext uri="{FF2B5EF4-FFF2-40B4-BE49-F238E27FC236}">
                <a16:creationId xmlns:a16="http://schemas.microsoft.com/office/drawing/2014/main" id="{7E1EC97E-3113-4351-93B8-3F1841C36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77A815B-B86C-4AD9-AC72-ADB3EAF14704}" type="slidenum">
              <a:rPr lang="en-US" altLang="pl-PL" sz="18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pl-PL" sz="1800">
              <a:latin typeface="Calibri" panose="020F0502020204030204" pitchFamily="34" charset="0"/>
            </a:endParaRPr>
          </a:p>
        </p:txBody>
      </p:sp>
      <p:sp>
        <p:nvSpPr>
          <p:cNvPr id="6152" name="Text Box 6">
            <a:extLst>
              <a:ext uri="{FF2B5EF4-FFF2-40B4-BE49-F238E27FC236}">
                <a16:creationId xmlns:a16="http://schemas.microsoft.com/office/drawing/2014/main" id="{F6B22C20-7C19-47F8-AA7F-35091C2F0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4FEF6E56-EFE4-4B6B-8F13-1F80F2D1E92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F5104A1-3453-48D1-B25A-000FAF1A8368}" type="slidenum">
              <a:rPr lang="en-US" altLang="pl-PL" sz="2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pl-PL" sz="2400">
              <a:latin typeface="Calibri" panose="020F0502020204030204" pitchFamily="34" charset="0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B2F02EE6-0891-41BF-A87D-64F8B5C168A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>
            <a:extLst>
              <a:ext uri="{FF2B5EF4-FFF2-40B4-BE49-F238E27FC236}">
                <a16:creationId xmlns:a16="http://schemas.microsoft.com/office/drawing/2014/main" id="{7AAF0BBB-3335-440A-A7F9-EBD77C7C7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8197" name="Text Box 3">
            <a:extLst>
              <a:ext uri="{FF2B5EF4-FFF2-40B4-BE49-F238E27FC236}">
                <a16:creationId xmlns:a16="http://schemas.microsoft.com/office/drawing/2014/main" id="{8995B109-8EFC-491E-9417-32880A143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l-PL" sz="1800">
                <a:latin typeface="Calibri" panose="020F0502020204030204" pitchFamily="34" charset="0"/>
              </a:rPr>
              <a:t>01/14/17</a:t>
            </a:r>
          </a:p>
        </p:txBody>
      </p:sp>
      <p:sp>
        <p:nvSpPr>
          <p:cNvPr id="8198" name="Text Box 4">
            <a:extLst>
              <a:ext uri="{FF2B5EF4-FFF2-40B4-BE49-F238E27FC236}">
                <a16:creationId xmlns:a16="http://schemas.microsoft.com/office/drawing/2014/main" id="{F0CA06C6-803F-4FE6-861A-A8C6ECB4D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8199" name="Text Box 5">
            <a:extLst>
              <a:ext uri="{FF2B5EF4-FFF2-40B4-BE49-F238E27FC236}">
                <a16:creationId xmlns:a16="http://schemas.microsoft.com/office/drawing/2014/main" id="{8CA9EBAE-BF77-47AB-AAE1-B673B1A97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7E16DA6-E10A-4509-9617-654FBF3A7EC1}" type="slidenum">
              <a:rPr lang="en-US" altLang="pl-PL" sz="18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pl-PL" sz="1800">
              <a:latin typeface="Calibri" panose="020F0502020204030204" pitchFamily="34" charset="0"/>
            </a:endParaRPr>
          </a:p>
        </p:txBody>
      </p:sp>
      <p:sp>
        <p:nvSpPr>
          <p:cNvPr id="8200" name="Text Box 6">
            <a:extLst>
              <a:ext uri="{FF2B5EF4-FFF2-40B4-BE49-F238E27FC236}">
                <a16:creationId xmlns:a16="http://schemas.microsoft.com/office/drawing/2014/main" id="{9974DB2D-FE19-4B77-A701-3D9E3FDCB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8E9961FB-312A-4D6F-83D9-57F73753C2F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6DDC4A6-2D52-4AAA-B417-15BACEC51E01}" type="slidenum">
              <a:rPr lang="en-US" altLang="pl-PL" sz="2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pl-PL" sz="2400">
              <a:latin typeface="Calibri" panose="020F0502020204030204" pitchFamily="34" charset="0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9D74B1C5-4998-4577-89F7-2BCCFE89B96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Text Box 2">
            <a:extLst>
              <a:ext uri="{FF2B5EF4-FFF2-40B4-BE49-F238E27FC236}">
                <a16:creationId xmlns:a16="http://schemas.microsoft.com/office/drawing/2014/main" id="{4BFDCD8E-A66B-45A8-B82B-0A6A54110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10245" name="Text Box 3">
            <a:extLst>
              <a:ext uri="{FF2B5EF4-FFF2-40B4-BE49-F238E27FC236}">
                <a16:creationId xmlns:a16="http://schemas.microsoft.com/office/drawing/2014/main" id="{7CCEC9C5-7782-4614-87D9-38236128E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l-PL" sz="1800">
                <a:latin typeface="Calibri" panose="020F0502020204030204" pitchFamily="34" charset="0"/>
              </a:rPr>
              <a:t>01/14/17</a:t>
            </a:r>
          </a:p>
        </p:txBody>
      </p:sp>
      <p:sp>
        <p:nvSpPr>
          <p:cNvPr id="10246" name="Text Box 4">
            <a:extLst>
              <a:ext uri="{FF2B5EF4-FFF2-40B4-BE49-F238E27FC236}">
                <a16:creationId xmlns:a16="http://schemas.microsoft.com/office/drawing/2014/main" id="{7CB39F0A-A0BF-4792-B2F0-1BC552ADD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10247" name="Text Box 5">
            <a:extLst>
              <a:ext uri="{FF2B5EF4-FFF2-40B4-BE49-F238E27FC236}">
                <a16:creationId xmlns:a16="http://schemas.microsoft.com/office/drawing/2014/main" id="{6CE38855-9378-4095-9645-3C71C0A0D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56E176A-E0F6-4FBB-8296-A7386732F105}" type="slidenum">
              <a:rPr lang="en-US" altLang="pl-PL" sz="18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pl-PL" sz="1800">
              <a:latin typeface="Calibri" panose="020F0502020204030204" pitchFamily="34" charset="0"/>
            </a:endParaRPr>
          </a:p>
        </p:txBody>
      </p:sp>
      <p:sp>
        <p:nvSpPr>
          <p:cNvPr id="10248" name="Text Box 6">
            <a:extLst>
              <a:ext uri="{FF2B5EF4-FFF2-40B4-BE49-F238E27FC236}">
                <a16:creationId xmlns:a16="http://schemas.microsoft.com/office/drawing/2014/main" id="{02C117AB-81DF-4195-A848-4C6CE5AA6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D30E7811-B4ED-485D-A5A1-EB678F8973D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FD89B0-37C1-45DA-8D41-1C540F8EE25E}" type="slidenum">
              <a:rPr lang="en-US" altLang="pl-PL" sz="2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pl-PL" sz="2400">
              <a:latin typeface="Calibri" panose="020F0502020204030204" pitchFamily="34" charset="0"/>
            </a:endParaRPr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id="{61037DEE-E618-4CE9-BE9D-53FBF3483F5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Text Box 2">
            <a:extLst>
              <a:ext uri="{FF2B5EF4-FFF2-40B4-BE49-F238E27FC236}">
                <a16:creationId xmlns:a16="http://schemas.microsoft.com/office/drawing/2014/main" id="{5B811167-E90B-4403-9859-EF7844750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12293" name="Text Box 3">
            <a:extLst>
              <a:ext uri="{FF2B5EF4-FFF2-40B4-BE49-F238E27FC236}">
                <a16:creationId xmlns:a16="http://schemas.microsoft.com/office/drawing/2014/main" id="{A398FF7A-7390-4249-81AF-016489038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l-PL" sz="1800">
                <a:latin typeface="Calibri" panose="020F0502020204030204" pitchFamily="34" charset="0"/>
              </a:rPr>
              <a:t>01/14/17</a:t>
            </a:r>
          </a:p>
        </p:txBody>
      </p:sp>
      <p:sp>
        <p:nvSpPr>
          <p:cNvPr id="12294" name="Text Box 4">
            <a:extLst>
              <a:ext uri="{FF2B5EF4-FFF2-40B4-BE49-F238E27FC236}">
                <a16:creationId xmlns:a16="http://schemas.microsoft.com/office/drawing/2014/main" id="{66F12858-6C40-435E-907B-9809AA256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12295" name="Text Box 5">
            <a:extLst>
              <a:ext uri="{FF2B5EF4-FFF2-40B4-BE49-F238E27FC236}">
                <a16:creationId xmlns:a16="http://schemas.microsoft.com/office/drawing/2014/main" id="{14869041-063F-43A3-9A9D-1CEF22782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3A16906-3730-44D8-9EA1-1E718E02CB23}" type="slidenum">
              <a:rPr lang="en-US" altLang="pl-PL" sz="18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pl-PL" sz="1800">
              <a:latin typeface="Calibri" panose="020F0502020204030204" pitchFamily="34" charset="0"/>
            </a:endParaRPr>
          </a:p>
        </p:txBody>
      </p:sp>
      <p:sp>
        <p:nvSpPr>
          <p:cNvPr id="12296" name="Text Box 6">
            <a:extLst>
              <a:ext uri="{FF2B5EF4-FFF2-40B4-BE49-F238E27FC236}">
                <a16:creationId xmlns:a16="http://schemas.microsoft.com/office/drawing/2014/main" id="{FD531481-F8B4-4F28-BD6D-8FA0C1287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70CED757-2941-4317-98CD-EC303F0972A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848A93D-9E09-454E-B319-B1DBC779E2FD}" type="slidenum">
              <a:rPr lang="en-US" altLang="pl-PL" sz="2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pl-PL" sz="2400">
              <a:latin typeface="Calibri" panose="020F0502020204030204" pitchFamily="34" charset="0"/>
            </a:endParaRPr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0F997816-4492-4986-BDDA-E119461414C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Text Box 2">
            <a:extLst>
              <a:ext uri="{FF2B5EF4-FFF2-40B4-BE49-F238E27FC236}">
                <a16:creationId xmlns:a16="http://schemas.microsoft.com/office/drawing/2014/main" id="{FBD6D061-E837-466B-AAFA-6EFB00802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14341" name="Text Box 3">
            <a:extLst>
              <a:ext uri="{FF2B5EF4-FFF2-40B4-BE49-F238E27FC236}">
                <a16:creationId xmlns:a16="http://schemas.microsoft.com/office/drawing/2014/main" id="{07E9605F-E046-42EC-82C3-EE3985FDB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l-PL" sz="1800">
                <a:latin typeface="Calibri" panose="020F0502020204030204" pitchFamily="34" charset="0"/>
              </a:rPr>
              <a:t>01/14/17</a:t>
            </a:r>
          </a:p>
        </p:txBody>
      </p:sp>
      <p:sp>
        <p:nvSpPr>
          <p:cNvPr id="14342" name="Text Box 4">
            <a:extLst>
              <a:ext uri="{FF2B5EF4-FFF2-40B4-BE49-F238E27FC236}">
                <a16:creationId xmlns:a16="http://schemas.microsoft.com/office/drawing/2014/main" id="{5BC27E1A-D8E4-468D-820C-0C98F5923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14343" name="Text Box 5">
            <a:extLst>
              <a:ext uri="{FF2B5EF4-FFF2-40B4-BE49-F238E27FC236}">
                <a16:creationId xmlns:a16="http://schemas.microsoft.com/office/drawing/2014/main" id="{F91A7027-1457-4D7B-B70A-C18482514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3C088B7-B1B2-4CCC-B1EB-B2E6393E8F02}" type="slidenum">
              <a:rPr lang="en-US" altLang="pl-PL" sz="18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pl-PL" sz="1800">
              <a:latin typeface="Calibri" panose="020F0502020204030204" pitchFamily="34" charset="0"/>
            </a:endParaRPr>
          </a:p>
        </p:txBody>
      </p:sp>
      <p:sp>
        <p:nvSpPr>
          <p:cNvPr id="14344" name="Text Box 6">
            <a:extLst>
              <a:ext uri="{FF2B5EF4-FFF2-40B4-BE49-F238E27FC236}">
                <a16:creationId xmlns:a16="http://schemas.microsoft.com/office/drawing/2014/main" id="{53A41DE7-B1E8-407E-B0A4-6A262B256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9EFE317-9074-4978-80AC-AFC6BE48582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75D09D-EC7D-41E2-8739-CAC24D4FE03E}" type="slidenum">
              <a:rPr lang="en-US" altLang="pl-PL" sz="2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pl-PL" sz="2400">
              <a:latin typeface="Calibri" panose="020F0502020204030204" pitchFamily="34" charset="0"/>
            </a:endParaRPr>
          </a:p>
        </p:txBody>
      </p:sp>
      <p:sp>
        <p:nvSpPr>
          <p:cNvPr id="16387" name="Rectangle 1">
            <a:extLst>
              <a:ext uri="{FF2B5EF4-FFF2-40B4-BE49-F238E27FC236}">
                <a16:creationId xmlns:a16="http://schemas.microsoft.com/office/drawing/2014/main" id="{92AD78B7-EB06-4493-904B-ADE426AD497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Text Box 2">
            <a:extLst>
              <a:ext uri="{FF2B5EF4-FFF2-40B4-BE49-F238E27FC236}">
                <a16:creationId xmlns:a16="http://schemas.microsoft.com/office/drawing/2014/main" id="{AE216A40-B758-4374-B1BF-52373ADFA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16389" name="Text Box 3">
            <a:extLst>
              <a:ext uri="{FF2B5EF4-FFF2-40B4-BE49-F238E27FC236}">
                <a16:creationId xmlns:a16="http://schemas.microsoft.com/office/drawing/2014/main" id="{09B75641-7EE3-4B17-A723-2AB6DC21C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l-PL" sz="1800">
                <a:latin typeface="Calibri" panose="020F0502020204030204" pitchFamily="34" charset="0"/>
              </a:rPr>
              <a:t>01/14/17</a:t>
            </a:r>
          </a:p>
        </p:txBody>
      </p:sp>
      <p:sp>
        <p:nvSpPr>
          <p:cNvPr id="16390" name="Text Box 4">
            <a:extLst>
              <a:ext uri="{FF2B5EF4-FFF2-40B4-BE49-F238E27FC236}">
                <a16:creationId xmlns:a16="http://schemas.microsoft.com/office/drawing/2014/main" id="{4A46A5B5-7427-44FD-9A6C-28D8FA338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16391" name="Text Box 5">
            <a:extLst>
              <a:ext uri="{FF2B5EF4-FFF2-40B4-BE49-F238E27FC236}">
                <a16:creationId xmlns:a16="http://schemas.microsoft.com/office/drawing/2014/main" id="{3E18CF70-141F-4532-814E-BEE4E49EE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22155D7-B2A7-4FE8-BA21-B9E425A3C9E5}" type="slidenum">
              <a:rPr lang="en-US" altLang="pl-PL" sz="18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pl-PL" sz="1800">
              <a:latin typeface="Calibri" panose="020F0502020204030204" pitchFamily="34" charset="0"/>
            </a:endParaRPr>
          </a:p>
        </p:txBody>
      </p:sp>
      <p:sp>
        <p:nvSpPr>
          <p:cNvPr id="16392" name="Text Box 6">
            <a:extLst>
              <a:ext uri="{FF2B5EF4-FFF2-40B4-BE49-F238E27FC236}">
                <a16:creationId xmlns:a16="http://schemas.microsoft.com/office/drawing/2014/main" id="{F4AB074E-786D-4D47-AD7F-39B8D4659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CC378DD5-FDA1-4FA4-8A9D-240AB831DAC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47203F-9157-4A75-AFE5-4858811E728A}" type="slidenum">
              <a:rPr lang="en-US" altLang="pl-PL" sz="2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pl-PL" sz="2400">
              <a:latin typeface="Calibri" panose="020F0502020204030204" pitchFamily="34" charset="0"/>
            </a:endParaRPr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CBD7AD33-EA2C-4FCE-B147-96FD064A1DB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Text Box 2">
            <a:extLst>
              <a:ext uri="{FF2B5EF4-FFF2-40B4-BE49-F238E27FC236}">
                <a16:creationId xmlns:a16="http://schemas.microsoft.com/office/drawing/2014/main" id="{FC80A19B-E92C-447B-8AFA-E052AC31E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18437" name="Text Box 3">
            <a:extLst>
              <a:ext uri="{FF2B5EF4-FFF2-40B4-BE49-F238E27FC236}">
                <a16:creationId xmlns:a16="http://schemas.microsoft.com/office/drawing/2014/main" id="{CD3879EA-605E-4AA5-B9AF-41AB30A28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l-PL" sz="1800">
                <a:latin typeface="Calibri" panose="020F0502020204030204" pitchFamily="34" charset="0"/>
              </a:rPr>
              <a:t>01/14/17</a:t>
            </a:r>
          </a:p>
        </p:txBody>
      </p:sp>
      <p:sp>
        <p:nvSpPr>
          <p:cNvPr id="18438" name="Text Box 4">
            <a:extLst>
              <a:ext uri="{FF2B5EF4-FFF2-40B4-BE49-F238E27FC236}">
                <a16:creationId xmlns:a16="http://schemas.microsoft.com/office/drawing/2014/main" id="{5A71D94C-1F16-44B2-8259-0101D416F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18439" name="Text Box 5">
            <a:extLst>
              <a:ext uri="{FF2B5EF4-FFF2-40B4-BE49-F238E27FC236}">
                <a16:creationId xmlns:a16="http://schemas.microsoft.com/office/drawing/2014/main" id="{EF5DE87D-3275-4BF5-B871-6920F7DFF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6D2A3AE-076A-4D58-8EEA-7D7D45250E1C}" type="slidenum">
              <a:rPr lang="en-US" altLang="pl-PL" sz="18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pl-PL" sz="1800">
              <a:latin typeface="Calibri" panose="020F0502020204030204" pitchFamily="34" charset="0"/>
            </a:endParaRPr>
          </a:p>
        </p:txBody>
      </p:sp>
      <p:sp>
        <p:nvSpPr>
          <p:cNvPr id="18440" name="Text Box 6">
            <a:extLst>
              <a:ext uri="{FF2B5EF4-FFF2-40B4-BE49-F238E27FC236}">
                <a16:creationId xmlns:a16="http://schemas.microsoft.com/office/drawing/2014/main" id="{D3326202-B500-49D0-A5B0-95E888156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8FB404F-A9DD-4D57-B988-9B2503F1637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3EFD818-C769-41F1-84DA-2A2983D66CEE}" type="slidenum">
              <a:rPr lang="en-US" altLang="pl-PL" sz="2400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pl-PL" sz="2400">
              <a:latin typeface="Calibri" panose="020F0502020204030204" pitchFamily="34" charset="0"/>
            </a:endParaRPr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id="{D1753900-05B0-453A-A87D-B4A8F23429F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Text Box 2">
            <a:extLst>
              <a:ext uri="{FF2B5EF4-FFF2-40B4-BE49-F238E27FC236}">
                <a16:creationId xmlns:a16="http://schemas.microsoft.com/office/drawing/2014/main" id="{9B34666B-CDF5-4A12-B691-185A15634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485" name="Text Box 3">
            <a:extLst>
              <a:ext uri="{FF2B5EF4-FFF2-40B4-BE49-F238E27FC236}">
                <a16:creationId xmlns:a16="http://schemas.microsoft.com/office/drawing/2014/main" id="{7442CB33-C50C-4F0D-B87F-9EA46F664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l-PL" sz="1800">
                <a:latin typeface="Calibri" panose="020F0502020204030204" pitchFamily="34" charset="0"/>
              </a:rPr>
              <a:t>01/14/17</a:t>
            </a:r>
          </a:p>
        </p:txBody>
      </p:sp>
      <p:sp>
        <p:nvSpPr>
          <p:cNvPr id="20486" name="Text Box 4">
            <a:extLst>
              <a:ext uri="{FF2B5EF4-FFF2-40B4-BE49-F238E27FC236}">
                <a16:creationId xmlns:a16="http://schemas.microsoft.com/office/drawing/2014/main" id="{A6E4D7F4-4332-4451-AED5-BE573B9B9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487" name="Text Box 5">
            <a:extLst>
              <a:ext uri="{FF2B5EF4-FFF2-40B4-BE49-F238E27FC236}">
                <a16:creationId xmlns:a16="http://schemas.microsoft.com/office/drawing/2014/main" id="{C13C9548-D92A-451E-BD9A-DAE34D742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8F36649-79D9-4741-AD28-F47723D20B8E}" type="slidenum">
              <a:rPr lang="en-US" altLang="pl-PL" sz="18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pl-PL" sz="1800">
              <a:latin typeface="Calibri" panose="020F0502020204030204" pitchFamily="34" charset="0"/>
            </a:endParaRPr>
          </a:p>
        </p:txBody>
      </p:sp>
      <p:sp>
        <p:nvSpPr>
          <p:cNvPr id="20488" name="Text Box 6">
            <a:extLst>
              <a:ext uri="{FF2B5EF4-FFF2-40B4-BE49-F238E27FC236}">
                <a16:creationId xmlns:a16="http://schemas.microsoft.com/office/drawing/2014/main" id="{505DF77D-41E3-4693-AF26-E5A86CE2A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86B1AE-659D-447D-B556-106D2BF3083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/>
              <a:t>01/14/17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58F4F2-519D-4EF6-A172-97363E59E0D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AAF6A-C96D-4F01-8FCB-EED68E317DE6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91050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733D78-7299-4FAE-9440-CEE026B63AF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/>
              <a:t>01/14/17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02FECA-B428-4622-BF03-06E67211DDA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676E7-D867-4801-AF93-443C3DE5EA03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72831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26238" y="228600"/>
            <a:ext cx="2038350" cy="589597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4238" cy="589597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66935B-114B-4CDE-85B0-20D8E5246AE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/>
              <a:t>01/14/17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CDAB8D-1EC3-441B-9830-23E1A00F922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6ED9C-6A86-45BC-922F-560437EEC1D8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267411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24FD9E-4D91-4AAC-8A20-D3F8318D700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/>
              <a:t>01/14/17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1A9B01-5C97-4654-89DF-3A620B1FAF7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8C43-9EC9-4FCB-B0FA-B1FB283E92A5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344779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1C0C50-89C3-40CF-BD5A-9402FF0723E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/>
              <a:t>01/14/17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A3A730-D18A-4BC5-9FD4-838ACD6A10A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FCA80-6DD9-4EDD-9BAF-7DFC057EA62A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83028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3998913" cy="452437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64088" y="1600200"/>
            <a:ext cx="4000500" cy="452437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D51A1A7-7122-4E79-A2B9-99FC0477591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/>
              <a:t>01/14/17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8EBC35-F2D1-4669-B324-F4254D34AE9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809B9-393E-451E-8215-0E91A52DAF12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7123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CC1D360-B946-4596-A22E-373B865D927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/>
              <a:t>01/14/17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7FEF08-C117-4E38-9478-38F62B6A9FF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763CB-9BC1-406E-B249-91A07ABA3F4D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42973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57D11CE-6C5A-42E8-9947-7CA05466DCA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/>
              <a:t>01/14/17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71E492-FC92-4B00-B8E2-D609E1C30C3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707BA-93D8-49A1-A05F-40D56F37FB43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60101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649C259-B60A-47FE-A06E-3557B7B7A47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/>
              <a:t>01/14/17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37F92BB-8902-4179-B35A-38B40288426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CA898-32D6-48EB-B371-B597FA85D3FD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74156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5FA0BF1-C6E3-4309-8AAC-D1D5A439162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/>
              <a:t>01/14/17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87A0DA-7C46-44FD-B0AA-F3EC94B1163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90F93-89DC-4FC3-9B53-FDA734109F6F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99520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0608DFC-07F5-435F-AF63-5B1271A43B1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/>
              <a:t>01/14/17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7394A6-91DD-4E93-95F6-71C4A74A877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A85F6-10A5-4DA4-9F1D-EBAFB7A72A26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83426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E8BBED98-3350-40BC-B619-B89BE05E7D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8151813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tytułu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2A2A4AA5-7773-4071-B08D-85A3007AD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600200"/>
            <a:ext cx="81518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konspektu</a:t>
            </a:r>
          </a:p>
          <a:p>
            <a:pPr lvl="1"/>
            <a:r>
              <a:rPr lang="en-GB" altLang="pl-PL"/>
              <a:t>Drugi poziom konspektu</a:t>
            </a:r>
          </a:p>
          <a:p>
            <a:pPr lvl="2"/>
            <a:r>
              <a:rPr lang="en-GB" altLang="pl-PL"/>
              <a:t>Trzeci poziom konspektu</a:t>
            </a:r>
          </a:p>
          <a:p>
            <a:pPr lvl="3"/>
            <a:r>
              <a:rPr lang="en-GB" altLang="pl-PL"/>
              <a:t>Czwarty poziom konspektu</a:t>
            </a:r>
          </a:p>
          <a:p>
            <a:pPr lvl="4"/>
            <a:r>
              <a:rPr lang="en-GB" altLang="pl-PL"/>
              <a:t>Piąty poziom konspektu</a:t>
            </a:r>
          </a:p>
          <a:p>
            <a:pPr lvl="4"/>
            <a:r>
              <a:rPr lang="en-GB" altLang="pl-PL"/>
              <a:t>Szósty poziom konspektu</a:t>
            </a:r>
          </a:p>
          <a:p>
            <a:pPr lvl="4"/>
            <a:r>
              <a:rPr lang="en-GB" altLang="pl-PL"/>
              <a:t>Siódmy poziom konspektu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8ED77D4-6667-4EA6-85CE-FC20546D6B1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096000" y="6248400"/>
            <a:ext cx="26654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775F55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pPr>
              <a:defRPr/>
            </a:pPr>
            <a:r>
              <a:rPr lang="en-US" altLang="pl-PL"/>
              <a:t>01/14/17</a:t>
            </a:r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36E4EE93-6EC4-4549-A682-7DCAFBC7E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DC034DBA-2643-48CD-8223-8C864014C3C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0" y="6248400"/>
            <a:ext cx="53181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100000"/>
              <a:buFontTx/>
              <a:buNone/>
              <a:tabLst>
                <a:tab pos="449263" algn="l"/>
              </a:tabLst>
              <a:defRPr sz="1400" b="1">
                <a:solidFill>
                  <a:srgbClr val="775F55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pPr>
              <a:defRPr/>
            </a:pPr>
            <a:fld id="{CAD33067-4EAD-40D2-8CDD-13CA9BAF1AEC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775F55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775F55"/>
          </a:solidFill>
          <a:latin typeface="Tw Cen MT" panose="020B0602020104020603" pitchFamily="34" charset="-18"/>
          <a:cs typeface="WenQuanYi Micro Hei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775F55"/>
          </a:solidFill>
          <a:latin typeface="Tw Cen MT" panose="020B0602020104020603" pitchFamily="34" charset="-18"/>
          <a:cs typeface="WenQuanYi Micro Hei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775F55"/>
          </a:solidFill>
          <a:latin typeface="Tw Cen MT" panose="020B0602020104020603" pitchFamily="34" charset="-18"/>
          <a:cs typeface="WenQuanYi Micro Hei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775F55"/>
          </a:solidFill>
          <a:latin typeface="Tw Cen MT" panose="020B0602020104020603" pitchFamily="34" charset="-18"/>
          <a:cs typeface="WenQuanYi Micro Hei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775F55"/>
          </a:solidFill>
          <a:latin typeface="Tw Cen MT" panose="020B0602020104020603" pitchFamily="34" charset="-18"/>
          <a:cs typeface="WenQuanYi Micro Hei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775F55"/>
          </a:solidFill>
          <a:latin typeface="Tw Cen MT" panose="020B0602020104020603" pitchFamily="34" charset="-18"/>
          <a:cs typeface="WenQuanYi Micro Hei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775F55"/>
          </a:solidFill>
          <a:latin typeface="Tw Cen MT" panose="020B0602020104020603" pitchFamily="34" charset="-18"/>
          <a:cs typeface="WenQuanYi Micro Hei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775F55"/>
          </a:solidFill>
          <a:latin typeface="Tw Cen MT" panose="020B0602020104020603" pitchFamily="34" charset="-18"/>
          <a:cs typeface="WenQuanYi Micro Hei" charset="0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hyperlink" Target="mailto:sekretariat@bpsiedlce.p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psiedlce.pl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64A4C23A-5C95-400F-B164-AB69BCD3D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6011863"/>
            <a:ext cx="6919912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2">
            <a:extLst>
              <a:ext uri="{FF2B5EF4-FFF2-40B4-BE49-F238E27FC236}">
                <a16:creationId xmlns:a16="http://schemas.microsoft.com/office/drawing/2014/main" id="{32B51D3B-9158-402C-8B21-C66E9A4CB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2195513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3">
            <a:extLst>
              <a:ext uri="{FF2B5EF4-FFF2-40B4-BE49-F238E27FC236}">
                <a16:creationId xmlns:a16="http://schemas.microsoft.com/office/drawing/2014/main" id="{48327F85-0ACB-4E68-9F06-4977EDB3C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113" y="6081713"/>
            <a:ext cx="65151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9pPr>
          </a:lstStyle>
          <a:p>
            <a:pPr algn="ctr" eaLnBrk="1" hangingPunct="1">
              <a:buClrTx/>
              <a:buSzPct val="60000"/>
              <a:buFontTx/>
              <a:buNone/>
            </a:pPr>
            <a:r>
              <a:rPr lang="pl-PL" altLang="pl-PL" sz="1200">
                <a:solidFill>
                  <a:srgbClr val="FFFFFF"/>
                </a:solidFill>
                <a:latin typeface="Constantia" panose="02030602050306030303" pitchFamily="18" charset="0"/>
              </a:rPr>
              <a:t>08-110 Siedlce ul. Asłanowicza 2      tel. 25 644 17 16       fax: 25 633 40 14</a:t>
            </a:r>
            <a:br>
              <a:rPr lang="pl-PL" altLang="pl-PL" sz="1200">
                <a:solidFill>
                  <a:srgbClr val="FFFFFF"/>
                </a:solidFill>
                <a:latin typeface="Constantia" panose="02030602050306030303" pitchFamily="18" charset="0"/>
              </a:rPr>
            </a:br>
            <a:r>
              <a:rPr lang="pl-PL" altLang="pl-PL" sz="1200">
                <a:solidFill>
                  <a:srgbClr val="FF7915"/>
                </a:solidFill>
                <a:latin typeface="Constantia" panose="02030602050306030303" pitchFamily="18" charset="0"/>
                <a:hlinkClick r:id="rId6"/>
              </a:rPr>
              <a:t>www.bpsiedlce.pl</a:t>
            </a:r>
            <a:r>
              <a:rPr lang="pl-PL" altLang="pl-PL" sz="1200">
                <a:solidFill>
                  <a:srgbClr val="FFFFFF"/>
                </a:solidFill>
                <a:latin typeface="Constantia" panose="02030602050306030303" pitchFamily="18" charset="0"/>
              </a:rPr>
              <a:t>     e-mail: </a:t>
            </a:r>
            <a:r>
              <a:rPr lang="pl-PL" altLang="pl-PL" sz="1200">
                <a:solidFill>
                  <a:srgbClr val="FF7915"/>
                </a:solidFill>
                <a:latin typeface="Constantia" panose="02030602050306030303" pitchFamily="18" charset="0"/>
                <a:hlinkClick r:id="rId7"/>
              </a:rPr>
              <a:t>sekretariat@bpsiedlce.pl</a:t>
            </a:r>
          </a:p>
        </p:txBody>
      </p:sp>
      <p:sp>
        <p:nvSpPr>
          <p:cNvPr id="3077" name="Text Box 4">
            <a:extLst>
              <a:ext uri="{FF2B5EF4-FFF2-40B4-BE49-F238E27FC236}">
                <a16:creationId xmlns:a16="http://schemas.microsoft.com/office/drawing/2014/main" id="{9CC994AA-3EEC-440E-AE44-9791C469A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575" y="5973763"/>
            <a:ext cx="20891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9pPr>
          </a:lstStyle>
          <a:p>
            <a:pPr algn="ctr" eaLnBrk="1" hangingPunct="1">
              <a:buClrTx/>
              <a:buSzPct val="60000"/>
              <a:buFontTx/>
              <a:buNone/>
            </a:pPr>
            <a:r>
              <a:rPr lang="pl-PL" altLang="pl-PL" sz="2000">
                <a:solidFill>
                  <a:srgbClr val="FFFFFF"/>
                </a:solidFill>
                <a:latin typeface="Constantia" panose="02030602050306030303" pitchFamily="18" charset="0"/>
              </a:rPr>
              <a:t>  BP w Siedlcach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51A01F18-73EF-4F96-94A2-AE82A00C9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9" name="Prostokąt 1">
            <a:extLst>
              <a:ext uri="{FF2B5EF4-FFF2-40B4-BE49-F238E27FC236}">
                <a16:creationId xmlns:a16="http://schemas.microsoft.com/office/drawing/2014/main" id="{4F08BD25-B687-4B20-9CBF-C9549CE7C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773238"/>
            <a:ext cx="8958263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altLang="pl-PL" sz="3600" b="1">
                <a:solidFill>
                  <a:srgbClr val="881D12"/>
                </a:solidFill>
                <a:latin typeface="Book Antiqua" panose="02040602050305030304" pitchFamily="18" charset="0"/>
              </a:rPr>
              <a:t>Uwrażliwienie na ochronę środowiska </a:t>
            </a:r>
          </a:p>
          <a:p>
            <a:pPr algn="ctr">
              <a:lnSpc>
                <a:spcPct val="150000"/>
              </a:lnSpc>
            </a:pPr>
            <a:r>
              <a:rPr lang="pl-PL" altLang="pl-PL" sz="2800" b="1">
                <a:solidFill>
                  <a:srgbClr val="881D12"/>
                </a:solidFill>
                <a:latin typeface="Book Antiqua" panose="02040602050305030304" pitchFamily="18" charset="0"/>
              </a:rPr>
              <a:t>z wykorzystaniem zbiorów Biblioteki Pedagogicznej w Siedlcach</a:t>
            </a:r>
          </a:p>
          <a:p>
            <a:pPr algn="ctr">
              <a:lnSpc>
                <a:spcPct val="150000"/>
              </a:lnSpc>
            </a:pPr>
            <a:endParaRPr lang="pl-PL" altLang="pl-PL" sz="2000" b="1">
              <a:solidFill>
                <a:srgbClr val="881D12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endParaRPr lang="pl-PL" altLang="pl-PL" sz="2000" b="1">
              <a:solidFill>
                <a:srgbClr val="881D12"/>
              </a:solidFill>
              <a:latin typeface="Book Antiqua" panose="02040602050305030304" pitchFamily="18" charset="0"/>
            </a:endParaRPr>
          </a:p>
          <a:p>
            <a:pPr algn="ctr"/>
            <a:r>
              <a:rPr lang="pl-PL" altLang="pl-PL" sz="1600" b="1">
                <a:solidFill>
                  <a:srgbClr val="881D12"/>
                </a:solidFill>
                <a:latin typeface="Book Antiqua" panose="02040602050305030304" pitchFamily="18" charset="0"/>
              </a:rPr>
              <a:t>Priorytet MEiN - Wzmocnienie edukacji ekologicznej w szkołach.</a:t>
            </a:r>
          </a:p>
          <a:p>
            <a:pPr algn="ctr"/>
            <a:r>
              <a:rPr lang="pl-PL" altLang="pl-PL" sz="1600" b="1">
                <a:solidFill>
                  <a:srgbClr val="881D12"/>
                </a:solidFill>
                <a:latin typeface="Book Antiqua" panose="02040602050305030304" pitchFamily="18" charset="0"/>
              </a:rPr>
              <a:t>Rozwijanie postawy odpowiedzialności za środowisko naturalne.</a:t>
            </a:r>
          </a:p>
        </p:txBody>
      </p:sp>
      <p:sp>
        <p:nvSpPr>
          <p:cNvPr id="3080" name="Prostokąt 2">
            <a:extLst>
              <a:ext uri="{FF2B5EF4-FFF2-40B4-BE49-F238E27FC236}">
                <a16:creationId xmlns:a16="http://schemas.microsoft.com/office/drawing/2014/main" id="{9C025B57-3DEF-4805-8371-43F73E70A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5635625"/>
            <a:ext cx="1806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pl-PL" altLang="pl-PL" sz="1400" b="1">
                <a:solidFill>
                  <a:srgbClr val="881D12"/>
                </a:solidFill>
                <a:latin typeface="Book Antiqua" panose="02040602050305030304" pitchFamily="18" charset="0"/>
              </a:rPr>
              <a:t>Siedlce, 19.05.2022r</a:t>
            </a:r>
            <a:r>
              <a:rPr lang="pl-PL" altLang="pl-PL" b="1">
                <a:solidFill>
                  <a:srgbClr val="881D12"/>
                </a:solidFill>
                <a:latin typeface="Book Antiqua" panose="02040602050305030304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AB069BF4-84C0-4528-BAEF-912824C2F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7" name="Picture 2">
            <a:extLst>
              <a:ext uri="{FF2B5EF4-FFF2-40B4-BE49-F238E27FC236}">
                <a16:creationId xmlns:a16="http://schemas.microsoft.com/office/drawing/2014/main" id="{758E2677-882A-438E-B533-6372B405C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557963"/>
            <a:ext cx="91440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Text Box 3">
            <a:extLst>
              <a:ext uri="{FF2B5EF4-FFF2-40B4-BE49-F238E27FC236}">
                <a16:creationId xmlns:a16="http://schemas.microsoft.com/office/drawing/2014/main" id="{5E9CF850-4D82-4E0B-99E9-FE97CBD8A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6557963"/>
            <a:ext cx="88201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9pPr>
          </a:lstStyle>
          <a:p>
            <a:pPr algn="ctr" eaLnBrk="1" hangingPunct="1">
              <a:buClrTx/>
              <a:buSzPct val="60000"/>
              <a:buFontTx/>
              <a:buNone/>
            </a:pPr>
            <a:r>
              <a:rPr lang="pl-PL" altLang="pl-PL" sz="1200">
                <a:solidFill>
                  <a:srgbClr val="FFFFFF"/>
                </a:solidFill>
                <a:latin typeface="Constantia" panose="02030602050306030303" pitchFamily="18" charset="0"/>
              </a:rPr>
              <a:t>Biblioteka Pedagogiczna im. Heleny Radlińskiej w Siedlcach         08-110 Siedlce      ul. Asłanowicza 2     tel. 25 644 17 16 </a:t>
            </a:r>
          </a:p>
        </p:txBody>
      </p:sp>
      <p:sp>
        <p:nvSpPr>
          <p:cNvPr id="21509" name="pole tekstowe 10">
            <a:extLst>
              <a:ext uri="{FF2B5EF4-FFF2-40B4-BE49-F238E27FC236}">
                <a16:creationId xmlns:a16="http://schemas.microsoft.com/office/drawing/2014/main" id="{8B1E7B69-2593-4EA0-8279-E8CAC2C4D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205163"/>
            <a:ext cx="1843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000" b="1">
                <a:solidFill>
                  <a:srgbClr val="881D12"/>
                </a:solidFill>
                <a:latin typeface="Book Antiqua" panose="02040602050305030304" pitchFamily="18" charset="0"/>
              </a:rPr>
              <a:t>sygn. 124423  </a:t>
            </a:r>
          </a:p>
        </p:txBody>
      </p:sp>
      <p:sp>
        <p:nvSpPr>
          <p:cNvPr id="21510" name="pole tekstowe 11">
            <a:extLst>
              <a:ext uri="{FF2B5EF4-FFF2-40B4-BE49-F238E27FC236}">
                <a16:creationId xmlns:a16="http://schemas.microsoft.com/office/drawing/2014/main" id="{3E3D26AC-9BD9-4BB4-B42D-374740B58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6024563"/>
            <a:ext cx="2017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000" b="1">
                <a:solidFill>
                  <a:srgbClr val="881D12"/>
                </a:solidFill>
                <a:latin typeface="Book Antiqua" panose="02040602050305030304" pitchFamily="18" charset="0"/>
              </a:rPr>
              <a:t>sygn. 124424  </a:t>
            </a:r>
          </a:p>
        </p:txBody>
      </p:sp>
      <p:sp>
        <p:nvSpPr>
          <p:cNvPr id="21511" name="pole tekstowe 10">
            <a:extLst>
              <a:ext uri="{FF2B5EF4-FFF2-40B4-BE49-F238E27FC236}">
                <a16:creationId xmlns:a16="http://schemas.microsoft.com/office/drawing/2014/main" id="{86BA86E7-9132-411B-901C-F96A12123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863" y="3892550"/>
            <a:ext cx="184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000" b="1">
                <a:solidFill>
                  <a:srgbClr val="881D12"/>
                </a:solidFill>
                <a:latin typeface="Book Antiqua" panose="02040602050305030304" pitchFamily="18" charset="0"/>
              </a:rPr>
              <a:t>sygn. 122660  </a:t>
            </a:r>
          </a:p>
        </p:txBody>
      </p:sp>
      <p:pic>
        <p:nvPicPr>
          <p:cNvPr id="21512" name="Obraz 2">
            <a:extLst>
              <a:ext uri="{FF2B5EF4-FFF2-40B4-BE49-F238E27FC236}">
                <a16:creationId xmlns:a16="http://schemas.microsoft.com/office/drawing/2014/main" id="{79478D81-FA13-480C-A22E-61223D57D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768350"/>
            <a:ext cx="2046288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Obraz 4">
            <a:extLst>
              <a:ext uri="{FF2B5EF4-FFF2-40B4-BE49-F238E27FC236}">
                <a16:creationId xmlns:a16="http://schemas.microsoft.com/office/drawing/2014/main" id="{FB0EC366-3661-496F-9821-6AC1A7FE8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3" y="1465263"/>
            <a:ext cx="2051050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Obraz 6">
            <a:extLst>
              <a:ext uri="{FF2B5EF4-FFF2-40B4-BE49-F238E27FC236}">
                <a16:creationId xmlns:a16="http://schemas.microsoft.com/office/drawing/2014/main" id="{ED46595C-3F8B-4588-AFBF-1BE391118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3675063"/>
            <a:ext cx="19732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pole tekstowe 10">
            <a:extLst>
              <a:ext uri="{FF2B5EF4-FFF2-40B4-BE49-F238E27FC236}">
                <a16:creationId xmlns:a16="http://schemas.microsoft.com/office/drawing/2014/main" id="{F4722F60-C573-4FB6-A580-711A91D18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163" y="885825"/>
            <a:ext cx="4584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800" b="1">
                <a:solidFill>
                  <a:srgbClr val="881D12"/>
                </a:solidFill>
                <a:latin typeface="Book Antiqua" panose="02040602050305030304" pitchFamily="18" charset="0"/>
              </a:rPr>
              <a:t>Seria - W zgodzie z naturą  </a:t>
            </a:r>
          </a:p>
        </p:txBody>
      </p:sp>
      <p:pic>
        <p:nvPicPr>
          <p:cNvPr id="21516" name="Obraz 2">
            <a:extLst>
              <a:ext uri="{FF2B5EF4-FFF2-40B4-BE49-F238E27FC236}">
                <a16:creationId xmlns:a16="http://schemas.microsoft.com/office/drawing/2014/main" id="{1D4221E3-CA9A-44B1-8399-90DEAD848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81288"/>
            <a:ext cx="2178050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pole tekstowe 10">
            <a:extLst>
              <a:ext uri="{FF2B5EF4-FFF2-40B4-BE49-F238E27FC236}">
                <a16:creationId xmlns:a16="http://schemas.microsoft.com/office/drawing/2014/main" id="{32898C89-8A1B-4315-A32D-EA65DA7F6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286375"/>
            <a:ext cx="184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000" b="1">
                <a:solidFill>
                  <a:srgbClr val="881D12"/>
                </a:solidFill>
                <a:latin typeface="Book Antiqua" panose="02040602050305030304" pitchFamily="18" charset="0"/>
              </a:rPr>
              <a:t>sygn. 122659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>
            <a:extLst>
              <a:ext uri="{FF2B5EF4-FFF2-40B4-BE49-F238E27FC236}">
                <a16:creationId xmlns:a16="http://schemas.microsoft.com/office/drawing/2014/main" id="{9337B01D-ED2E-4432-B096-81650BF01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5" name="Picture 2">
            <a:extLst>
              <a:ext uri="{FF2B5EF4-FFF2-40B4-BE49-F238E27FC236}">
                <a16:creationId xmlns:a16="http://schemas.microsoft.com/office/drawing/2014/main" id="{F5970D10-CE83-4029-A9FC-B9D20DC8D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557963"/>
            <a:ext cx="91440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6" name="Text Box 3">
            <a:extLst>
              <a:ext uri="{FF2B5EF4-FFF2-40B4-BE49-F238E27FC236}">
                <a16:creationId xmlns:a16="http://schemas.microsoft.com/office/drawing/2014/main" id="{7AD45832-99A4-4D11-AF8A-E1A06861D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6557963"/>
            <a:ext cx="88201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9pPr>
          </a:lstStyle>
          <a:p>
            <a:pPr algn="ctr" eaLnBrk="1" hangingPunct="1">
              <a:buClrTx/>
              <a:buSzPct val="60000"/>
              <a:buFontTx/>
              <a:buNone/>
            </a:pPr>
            <a:r>
              <a:rPr lang="pl-PL" altLang="pl-PL" sz="1200">
                <a:solidFill>
                  <a:srgbClr val="FFFFFF"/>
                </a:solidFill>
                <a:latin typeface="Constantia" panose="02030602050306030303" pitchFamily="18" charset="0"/>
              </a:rPr>
              <a:t>Biblioteka Pedagogiczna im. Heleny Radlińskiej w Siedlcach         08-110 Siedlce      ul. Asłanowicza 2     tel. 25 644 17 16 </a:t>
            </a:r>
          </a:p>
        </p:txBody>
      </p:sp>
      <p:sp>
        <p:nvSpPr>
          <p:cNvPr id="23557" name="pole tekstowe 12">
            <a:extLst>
              <a:ext uri="{FF2B5EF4-FFF2-40B4-BE49-F238E27FC236}">
                <a16:creationId xmlns:a16="http://schemas.microsoft.com/office/drawing/2014/main" id="{3BF150F0-A0E6-4048-BBF5-BEF934C67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918075"/>
            <a:ext cx="18288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000" b="1">
                <a:solidFill>
                  <a:srgbClr val="881D12"/>
                </a:solidFill>
                <a:latin typeface="Book Antiqua" panose="02040602050305030304" pitchFamily="18" charset="0"/>
              </a:rPr>
              <a:t>sygn. 124285  </a:t>
            </a:r>
          </a:p>
        </p:txBody>
      </p:sp>
      <p:sp>
        <p:nvSpPr>
          <p:cNvPr id="23558" name="pole tekstowe 13">
            <a:extLst>
              <a:ext uri="{FF2B5EF4-FFF2-40B4-BE49-F238E27FC236}">
                <a16:creationId xmlns:a16="http://schemas.microsoft.com/office/drawing/2014/main" id="{A66AAE60-F2FC-41B2-9770-9722A9400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448300"/>
            <a:ext cx="1873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000" b="1">
                <a:solidFill>
                  <a:srgbClr val="881D12"/>
                </a:solidFill>
                <a:latin typeface="Book Antiqua" panose="02040602050305030304" pitchFamily="18" charset="0"/>
              </a:rPr>
              <a:t>sygn. F 127831  </a:t>
            </a:r>
          </a:p>
        </p:txBody>
      </p:sp>
      <p:pic>
        <p:nvPicPr>
          <p:cNvPr id="23559" name="Obraz 2">
            <a:extLst>
              <a:ext uri="{FF2B5EF4-FFF2-40B4-BE49-F238E27FC236}">
                <a16:creationId xmlns:a16="http://schemas.microsoft.com/office/drawing/2014/main" id="{832F634D-2A8A-4A47-AB56-0D0A2478B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42975"/>
            <a:ext cx="27432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Obraz 4">
            <a:extLst>
              <a:ext uri="{FF2B5EF4-FFF2-40B4-BE49-F238E27FC236}">
                <a16:creationId xmlns:a16="http://schemas.microsoft.com/office/drawing/2014/main" id="{A168BC67-D53C-4D9A-BD8C-6DA8156A3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1628775"/>
            <a:ext cx="27432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>
            <a:extLst>
              <a:ext uri="{FF2B5EF4-FFF2-40B4-BE49-F238E27FC236}">
                <a16:creationId xmlns:a16="http://schemas.microsoft.com/office/drawing/2014/main" id="{0084663F-93F7-4429-80BE-00E6B4727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3" name="Picture 2">
            <a:extLst>
              <a:ext uri="{FF2B5EF4-FFF2-40B4-BE49-F238E27FC236}">
                <a16:creationId xmlns:a16="http://schemas.microsoft.com/office/drawing/2014/main" id="{F0672A1C-B368-4F63-B7A3-62AEC47E9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557963"/>
            <a:ext cx="91440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4" name="Text Box 3">
            <a:extLst>
              <a:ext uri="{FF2B5EF4-FFF2-40B4-BE49-F238E27FC236}">
                <a16:creationId xmlns:a16="http://schemas.microsoft.com/office/drawing/2014/main" id="{A55701ED-046B-4860-A1DC-57DEF390F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6557963"/>
            <a:ext cx="88201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9pPr>
          </a:lstStyle>
          <a:p>
            <a:pPr algn="ctr" eaLnBrk="1" hangingPunct="1">
              <a:buClrTx/>
              <a:buSzPct val="60000"/>
              <a:buFontTx/>
              <a:buNone/>
            </a:pPr>
            <a:r>
              <a:rPr lang="pl-PL" altLang="pl-PL" sz="1200">
                <a:solidFill>
                  <a:srgbClr val="FFFFFF"/>
                </a:solidFill>
                <a:latin typeface="Constantia" panose="02030602050306030303" pitchFamily="18" charset="0"/>
              </a:rPr>
              <a:t>Biblioteka Pedagogiczna im. Heleny Radlińskiej w Siedlcach         08-110 Siedlce      ul. Asłanowicza 2     tel. 25 644 17 16 </a:t>
            </a:r>
          </a:p>
        </p:txBody>
      </p:sp>
      <p:sp>
        <p:nvSpPr>
          <p:cNvPr id="25605" name="pole tekstowe 10">
            <a:extLst>
              <a:ext uri="{FF2B5EF4-FFF2-40B4-BE49-F238E27FC236}">
                <a16:creationId xmlns:a16="http://schemas.microsoft.com/office/drawing/2014/main" id="{784AAE3B-C18A-4F00-B59C-EBB0EF2EC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078288"/>
            <a:ext cx="1843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000" b="1">
                <a:solidFill>
                  <a:srgbClr val="881D12"/>
                </a:solidFill>
                <a:latin typeface="Book Antiqua" panose="02040602050305030304" pitchFamily="18" charset="0"/>
              </a:rPr>
              <a:t>sygn. F 126275  </a:t>
            </a:r>
          </a:p>
        </p:txBody>
      </p:sp>
      <p:sp>
        <p:nvSpPr>
          <p:cNvPr id="25606" name="pole tekstowe 11">
            <a:extLst>
              <a:ext uri="{FF2B5EF4-FFF2-40B4-BE49-F238E27FC236}">
                <a16:creationId xmlns:a16="http://schemas.microsoft.com/office/drawing/2014/main" id="{99AF6D9D-512D-4430-B13D-4FC485E4B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5876925"/>
            <a:ext cx="2017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000" b="1">
                <a:solidFill>
                  <a:srgbClr val="881D12"/>
                </a:solidFill>
                <a:latin typeface="Book Antiqua" panose="02040602050305030304" pitchFamily="18" charset="0"/>
              </a:rPr>
              <a:t>sygn. 122465  </a:t>
            </a:r>
          </a:p>
        </p:txBody>
      </p:sp>
      <p:sp>
        <p:nvSpPr>
          <p:cNvPr id="25607" name="pole tekstowe 10">
            <a:extLst>
              <a:ext uri="{FF2B5EF4-FFF2-40B4-BE49-F238E27FC236}">
                <a16:creationId xmlns:a16="http://schemas.microsoft.com/office/drawing/2014/main" id="{C4E70C1F-5074-4F26-967C-AEB4DEABE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3950" y="5129213"/>
            <a:ext cx="184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000" b="1">
                <a:solidFill>
                  <a:srgbClr val="881D12"/>
                </a:solidFill>
                <a:latin typeface="Book Antiqua" panose="02040602050305030304" pitchFamily="18" charset="0"/>
              </a:rPr>
              <a:t>sygn. F 121753  </a:t>
            </a:r>
          </a:p>
        </p:txBody>
      </p:sp>
      <p:pic>
        <p:nvPicPr>
          <p:cNvPr id="25608" name="Obraz 4">
            <a:extLst>
              <a:ext uri="{FF2B5EF4-FFF2-40B4-BE49-F238E27FC236}">
                <a16:creationId xmlns:a16="http://schemas.microsoft.com/office/drawing/2014/main" id="{5E42063C-BBC9-464D-9937-415126C5D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836613"/>
            <a:ext cx="2466975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Obraz 2">
            <a:extLst>
              <a:ext uri="{FF2B5EF4-FFF2-40B4-BE49-F238E27FC236}">
                <a16:creationId xmlns:a16="http://schemas.microsoft.com/office/drawing/2014/main" id="{A84FC90A-51FB-4306-997B-B9E5AF909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728788"/>
            <a:ext cx="25717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Obraz 2">
            <a:extLst>
              <a:ext uri="{FF2B5EF4-FFF2-40B4-BE49-F238E27FC236}">
                <a16:creationId xmlns:a16="http://schemas.microsoft.com/office/drawing/2014/main" id="{77949422-B332-4C21-8588-AF1B3D494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2436813"/>
            <a:ext cx="2414588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>
            <a:extLst>
              <a:ext uri="{FF2B5EF4-FFF2-40B4-BE49-F238E27FC236}">
                <a16:creationId xmlns:a16="http://schemas.microsoft.com/office/drawing/2014/main" id="{8764CE9A-1207-4A95-9B3B-3342664F9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1" name="Picture 2">
            <a:extLst>
              <a:ext uri="{FF2B5EF4-FFF2-40B4-BE49-F238E27FC236}">
                <a16:creationId xmlns:a16="http://schemas.microsoft.com/office/drawing/2014/main" id="{D2C4D63F-B66D-48EE-962F-8B1DC2CF2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557963"/>
            <a:ext cx="91440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Text Box 3">
            <a:extLst>
              <a:ext uri="{FF2B5EF4-FFF2-40B4-BE49-F238E27FC236}">
                <a16:creationId xmlns:a16="http://schemas.microsoft.com/office/drawing/2014/main" id="{41C50CC0-6B55-4225-AF99-CACF1F84C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6557963"/>
            <a:ext cx="88201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9pPr>
          </a:lstStyle>
          <a:p>
            <a:pPr algn="ctr" eaLnBrk="1" hangingPunct="1">
              <a:buClrTx/>
              <a:buSzPct val="60000"/>
              <a:buFontTx/>
              <a:buNone/>
            </a:pPr>
            <a:r>
              <a:rPr lang="pl-PL" altLang="pl-PL" sz="1200">
                <a:solidFill>
                  <a:srgbClr val="FFFFFF"/>
                </a:solidFill>
                <a:latin typeface="Constantia" panose="02030602050306030303" pitchFamily="18" charset="0"/>
              </a:rPr>
              <a:t>Biblioteka Pedagogiczna im. Heleny Radlińskiej w Siedlcach         08-110 Siedlce      ul. Asłanowicza 2     tel. 25 644 17 16 </a:t>
            </a:r>
          </a:p>
        </p:txBody>
      </p:sp>
      <p:sp>
        <p:nvSpPr>
          <p:cNvPr id="27653" name="pole tekstowe 12">
            <a:extLst>
              <a:ext uri="{FF2B5EF4-FFF2-40B4-BE49-F238E27FC236}">
                <a16:creationId xmlns:a16="http://schemas.microsoft.com/office/drawing/2014/main" id="{8C6AD78B-89FC-45C9-8903-CFAC3A830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437063"/>
            <a:ext cx="18288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000" b="1">
                <a:solidFill>
                  <a:srgbClr val="881D12"/>
                </a:solidFill>
                <a:latin typeface="Book Antiqua" panose="02040602050305030304" pitchFamily="18" charset="0"/>
              </a:rPr>
              <a:t>sygn. 121498  </a:t>
            </a:r>
          </a:p>
        </p:txBody>
      </p:sp>
      <p:sp>
        <p:nvSpPr>
          <p:cNvPr id="27654" name="pole tekstowe 13">
            <a:extLst>
              <a:ext uri="{FF2B5EF4-FFF2-40B4-BE49-F238E27FC236}">
                <a16:creationId xmlns:a16="http://schemas.microsoft.com/office/drawing/2014/main" id="{5129B552-2D78-44B6-ACD2-770FF8DCA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5519738"/>
            <a:ext cx="1873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000" b="1">
                <a:solidFill>
                  <a:srgbClr val="881D12"/>
                </a:solidFill>
                <a:latin typeface="Book Antiqua" panose="02040602050305030304" pitchFamily="18" charset="0"/>
              </a:rPr>
              <a:t>sygn. 117823  </a:t>
            </a:r>
          </a:p>
        </p:txBody>
      </p:sp>
      <p:pic>
        <p:nvPicPr>
          <p:cNvPr id="27655" name="Obraz 2">
            <a:extLst>
              <a:ext uri="{FF2B5EF4-FFF2-40B4-BE49-F238E27FC236}">
                <a16:creationId xmlns:a16="http://schemas.microsoft.com/office/drawing/2014/main" id="{A9106E3F-F68E-43D5-A0A9-A0A5DD4DB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5813"/>
            <a:ext cx="2592388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Obraz 4">
            <a:extLst>
              <a:ext uri="{FF2B5EF4-FFF2-40B4-BE49-F238E27FC236}">
                <a16:creationId xmlns:a16="http://schemas.microsoft.com/office/drawing/2014/main" id="{704DA2A5-2435-47C9-B175-2964BC0D0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681163"/>
            <a:ext cx="2303462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pole tekstowe 13">
            <a:extLst>
              <a:ext uri="{FF2B5EF4-FFF2-40B4-BE49-F238E27FC236}">
                <a16:creationId xmlns:a16="http://schemas.microsoft.com/office/drawing/2014/main" id="{DC9CEF87-3616-40EE-9FD4-6E489048B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8" y="5827713"/>
            <a:ext cx="1873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000" b="1">
                <a:solidFill>
                  <a:srgbClr val="881D12"/>
                </a:solidFill>
                <a:latin typeface="Book Antiqua" panose="02040602050305030304" pitchFamily="18" charset="0"/>
              </a:rPr>
              <a:t>sygn. 119524</a:t>
            </a:r>
          </a:p>
        </p:txBody>
      </p:sp>
      <p:pic>
        <p:nvPicPr>
          <p:cNvPr id="27658" name="Obraz 2">
            <a:extLst>
              <a:ext uri="{FF2B5EF4-FFF2-40B4-BE49-F238E27FC236}">
                <a16:creationId xmlns:a16="http://schemas.microsoft.com/office/drawing/2014/main" id="{A630DBD1-5E09-42B9-AE10-954C03805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2392363"/>
            <a:ext cx="2087563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>
            <a:extLst>
              <a:ext uri="{FF2B5EF4-FFF2-40B4-BE49-F238E27FC236}">
                <a16:creationId xmlns:a16="http://schemas.microsoft.com/office/drawing/2014/main" id="{9974A06B-F194-4649-A2DD-F275FF840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9" name="Picture 2">
            <a:extLst>
              <a:ext uri="{FF2B5EF4-FFF2-40B4-BE49-F238E27FC236}">
                <a16:creationId xmlns:a16="http://schemas.microsoft.com/office/drawing/2014/main" id="{835B5678-0DA9-40D9-84C1-3E3C765E3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557963"/>
            <a:ext cx="91440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0" name="Text Box 3">
            <a:extLst>
              <a:ext uri="{FF2B5EF4-FFF2-40B4-BE49-F238E27FC236}">
                <a16:creationId xmlns:a16="http://schemas.microsoft.com/office/drawing/2014/main" id="{4EE330C3-BFAE-4A15-80BB-11A795D6C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6557963"/>
            <a:ext cx="88201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9pPr>
          </a:lstStyle>
          <a:p>
            <a:pPr algn="ctr" eaLnBrk="1" hangingPunct="1">
              <a:buClrTx/>
              <a:buSzPct val="60000"/>
              <a:buFontTx/>
              <a:buNone/>
            </a:pPr>
            <a:r>
              <a:rPr lang="pl-PL" altLang="pl-PL" sz="1200">
                <a:solidFill>
                  <a:srgbClr val="FFFFFF"/>
                </a:solidFill>
                <a:latin typeface="Constantia" panose="02030602050306030303" pitchFamily="18" charset="0"/>
              </a:rPr>
              <a:t>Biblioteka Pedagogiczna im. Heleny Radlińskiej w Siedlcach         08-110 Siedlce      ul. Asłanowicza 2     tel. 25 644 17 16 </a:t>
            </a:r>
          </a:p>
        </p:txBody>
      </p:sp>
      <p:sp>
        <p:nvSpPr>
          <p:cNvPr id="29701" name="pole tekstowe 11">
            <a:extLst>
              <a:ext uri="{FF2B5EF4-FFF2-40B4-BE49-F238E27FC236}">
                <a16:creationId xmlns:a16="http://schemas.microsoft.com/office/drawing/2014/main" id="{AD1D0A17-86AB-4D9F-B755-3C51E7757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4903788"/>
            <a:ext cx="1655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000" b="1">
                <a:solidFill>
                  <a:srgbClr val="881D12"/>
                </a:solidFill>
                <a:latin typeface="Book Antiqua" panose="02040602050305030304" pitchFamily="18" charset="0"/>
              </a:rPr>
              <a:t>sygn. 123689  </a:t>
            </a:r>
          </a:p>
        </p:txBody>
      </p:sp>
      <p:sp>
        <p:nvSpPr>
          <p:cNvPr id="29702" name="pole tekstowe 12">
            <a:extLst>
              <a:ext uri="{FF2B5EF4-FFF2-40B4-BE49-F238E27FC236}">
                <a16:creationId xmlns:a16="http://schemas.microsoft.com/office/drawing/2014/main" id="{7D07BB3A-B872-4E42-B310-36602AA52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0" y="5562600"/>
            <a:ext cx="1657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000" b="1">
                <a:solidFill>
                  <a:srgbClr val="881D12"/>
                </a:solidFill>
                <a:latin typeface="Book Antiqua" panose="02040602050305030304" pitchFamily="18" charset="0"/>
              </a:rPr>
              <a:t>sygn. 121849  </a:t>
            </a:r>
          </a:p>
        </p:txBody>
      </p:sp>
      <p:pic>
        <p:nvPicPr>
          <p:cNvPr id="29703" name="Obraz 2">
            <a:extLst>
              <a:ext uri="{FF2B5EF4-FFF2-40B4-BE49-F238E27FC236}">
                <a16:creationId xmlns:a16="http://schemas.microsoft.com/office/drawing/2014/main" id="{C6666D18-96C0-4288-B065-66E8D32CA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68325"/>
            <a:ext cx="2817812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Obraz 4">
            <a:extLst>
              <a:ext uri="{FF2B5EF4-FFF2-40B4-BE49-F238E27FC236}">
                <a16:creationId xmlns:a16="http://schemas.microsoft.com/office/drawing/2014/main" id="{AC8F2D0F-CA47-492C-9E11-6146A2FA2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1301750"/>
            <a:ext cx="297815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>
            <a:extLst>
              <a:ext uri="{FF2B5EF4-FFF2-40B4-BE49-F238E27FC236}">
                <a16:creationId xmlns:a16="http://schemas.microsoft.com/office/drawing/2014/main" id="{FE121E1D-3B7A-499D-83DC-2EE256348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7" name="Picture 2">
            <a:extLst>
              <a:ext uri="{FF2B5EF4-FFF2-40B4-BE49-F238E27FC236}">
                <a16:creationId xmlns:a16="http://schemas.microsoft.com/office/drawing/2014/main" id="{F8787983-5A8D-49FD-A2EB-3D2BCC142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557963"/>
            <a:ext cx="91440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8" name="Text Box 3">
            <a:extLst>
              <a:ext uri="{FF2B5EF4-FFF2-40B4-BE49-F238E27FC236}">
                <a16:creationId xmlns:a16="http://schemas.microsoft.com/office/drawing/2014/main" id="{B581C15C-81F5-4BC4-A964-C6EE006DF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6557963"/>
            <a:ext cx="88201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9pPr>
          </a:lstStyle>
          <a:p>
            <a:pPr algn="ctr" eaLnBrk="1" hangingPunct="1">
              <a:buClrTx/>
              <a:buSzPct val="60000"/>
              <a:buFontTx/>
              <a:buNone/>
            </a:pPr>
            <a:r>
              <a:rPr lang="pl-PL" altLang="pl-PL" sz="1200">
                <a:solidFill>
                  <a:srgbClr val="FFFFFF"/>
                </a:solidFill>
                <a:latin typeface="Constantia" panose="02030602050306030303" pitchFamily="18" charset="0"/>
              </a:rPr>
              <a:t>Biblioteka Pedagogiczna im. Heleny Radlińskiej w Siedlcach         08-110 Siedlce      ul. Asłanowicza 2     tel. 25 644 17 16 </a:t>
            </a:r>
          </a:p>
        </p:txBody>
      </p:sp>
      <p:sp>
        <p:nvSpPr>
          <p:cNvPr id="31749" name="pole tekstowe 12">
            <a:extLst>
              <a:ext uri="{FF2B5EF4-FFF2-40B4-BE49-F238E27FC236}">
                <a16:creationId xmlns:a16="http://schemas.microsoft.com/office/drawing/2014/main" id="{EE82ED0D-9D7F-44B4-9154-1D5B5B0AD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88" y="4794250"/>
            <a:ext cx="1857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000" b="1">
                <a:solidFill>
                  <a:srgbClr val="881D12"/>
                </a:solidFill>
                <a:latin typeface="Book Antiqua" panose="02040602050305030304" pitchFamily="18" charset="0"/>
              </a:rPr>
              <a:t>sygn. 123784  </a:t>
            </a:r>
          </a:p>
        </p:txBody>
      </p:sp>
      <p:sp>
        <p:nvSpPr>
          <p:cNvPr id="31750" name="pole tekstowe 13">
            <a:extLst>
              <a:ext uri="{FF2B5EF4-FFF2-40B4-BE49-F238E27FC236}">
                <a16:creationId xmlns:a16="http://schemas.microsoft.com/office/drawing/2014/main" id="{359FF04D-5273-4AC3-8127-8D85E494C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589588"/>
            <a:ext cx="1871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000" b="1">
                <a:solidFill>
                  <a:srgbClr val="881D12"/>
                </a:solidFill>
                <a:latin typeface="Book Antiqua" panose="02040602050305030304" pitchFamily="18" charset="0"/>
              </a:rPr>
              <a:t>sygn. 124638  </a:t>
            </a:r>
          </a:p>
        </p:txBody>
      </p:sp>
      <p:pic>
        <p:nvPicPr>
          <p:cNvPr id="31751" name="Obraz 2">
            <a:extLst>
              <a:ext uri="{FF2B5EF4-FFF2-40B4-BE49-F238E27FC236}">
                <a16:creationId xmlns:a16="http://schemas.microsoft.com/office/drawing/2014/main" id="{5CF51542-D3A7-4FD0-A731-4B1D7E60D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92150"/>
            <a:ext cx="26638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Obraz 4">
            <a:extLst>
              <a:ext uri="{FF2B5EF4-FFF2-40B4-BE49-F238E27FC236}">
                <a16:creationId xmlns:a16="http://schemas.microsoft.com/office/drawing/2014/main" id="{C12E56E8-CFD3-4411-AA39-6C1DF2325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608138"/>
            <a:ext cx="273685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>
            <a:extLst>
              <a:ext uri="{FF2B5EF4-FFF2-40B4-BE49-F238E27FC236}">
                <a16:creationId xmlns:a16="http://schemas.microsoft.com/office/drawing/2014/main" id="{36939BF2-7573-40B2-8A2C-E72E2DB67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5" name="Picture 2">
            <a:extLst>
              <a:ext uri="{FF2B5EF4-FFF2-40B4-BE49-F238E27FC236}">
                <a16:creationId xmlns:a16="http://schemas.microsoft.com/office/drawing/2014/main" id="{198ABEFB-0690-4F3F-9AFE-27B902A0B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557963"/>
            <a:ext cx="91440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6" name="Text Box 3">
            <a:extLst>
              <a:ext uri="{FF2B5EF4-FFF2-40B4-BE49-F238E27FC236}">
                <a16:creationId xmlns:a16="http://schemas.microsoft.com/office/drawing/2014/main" id="{83968784-03F0-4FD4-BD33-FB64C8D77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6557963"/>
            <a:ext cx="88201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9pPr>
          </a:lstStyle>
          <a:p>
            <a:pPr algn="ctr" eaLnBrk="1" hangingPunct="1">
              <a:buClrTx/>
              <a:buSzPct val="60000"/>
              <a:buFontTx/>
              <a:buNone/>
            </a:pPr>
            <a:r>
              <a:rPr lang="pl-PL" altLang="pl-PL" sz="1200">
                <a:solidFill>
                  <a:srgbClr val="FFFFFF"/>
                </a:solidFill>
                <a:latin typeface="Constantia" panose="02030602050306030303" pitchFamily="18" charset="0"/>
              </a:rPr>
              <a:t>Biblioteka Pedagogiczna im. Heleny Radlińskiej w Siedlcach         08-110 Siedlce      ul. Asłanowicza 2     tel. 25 644 17 16 </a:t>
            </a:r>
          </a:p>
        </p:txBody>
      </p:sp>
      <p:sp>
        <p:nvSpPr>
          <p:cNvPr id="33797" name="pole tekstowe 12">
            <a:extLst>
              <a:ext uri="{FF2B5EF4-FFF2-40B4-BE49-F238E27FC236}">
                <a16:creationId xmlns:a16="http://schemas.microsoft.com/office/drawing/2014/main" id="{76126D79-0F1F-4143-B46A-AFA883145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8" y="5053013"/>
            <a:ext cx="1857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000" b="1">
                <a:solidFill>
                  <a:srgbClr val="881D12"/>
                </a:solidFill>
                <a:latin typeface="Book Antiqua" panose="02040602050305030304" pitchFamily="18" charset="0"/>
              </a:rPr>
              <a:t>sygn. GD 9  </a:t>
            </a:r>
          </a:p>
        </p:txBody>
      </p:sp>
      <p:sp>
        <p:nvSpPr>
          <p:cNvPr id="33798" name="pole tekstowe 13">
            <a:extLst>
              <a:ext uri="{FF2B5EF4-FFF2-40B4-BE49-F238E27FC236}">
                <a16:creationId xmlns:a16="http://schemas.microsoft.com/office/drawing/2014/main" id="{D929233E-939F-4F30-B792-E8E974930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407025"/>
            <a:ext cx="1871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000" b="1">
                <a:solidFill>
                  <a:srgbClr val="881D12"/>
                </a:solidFill>
                <a:latin typeface="Book Antiqua" panose="02040602050305030304" pitchFamily="18" charset="0"/>
              </a:rPr>
              <a:t>sygn. GD 161  </a:t>
            </a:r>
          </a:p>
        </p:txBody>
      </p:sp>
      <p:pic>
        <p:nvPicPr>
          <p:cNvPr id="33799" name="Obraz 3">
            <a:extLst>
              <a:ext uri="{FF2B5EF4-FFF2-40B4-BE49-F238E27FC236}">
                <a16:creationId xmlns:a16="http://schemas.microsoft.com/office/drawing/2014/main" id="{D5C8C371-B569-4D04-B9AB-140842AB8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71638"/>
            <a:ext cx="327501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pole tekstowe 12">
            <a:extLst>
              <a:ext uri="{FF2B5EF4-FFF2-40B4-BE49-F238E27FC236}">
                <a16:creationId xmlns:a16="http://schemas.microsoft.com/office/drawing/2014/main" id="{8FA5CF3B-18CB-4031-B14C-991F5CF52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90538"/>
            <a:ext cx="4235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3600" b="1">
                <a:solidFill>
                  <a:srgbClr val="881D12"/>
                </a:solidFill>
                <a:latin typeface="Book Antiqua" panose="02040602050305030304" pitchFamily="18" charset="0"/>
              </a:rPr>
              <a:t>Gry edukacyjne </a:t>
            </a:r>
          </a:p>
        </p:txBody>
      </p:sp>
      <p:pic>
        <p:nvPicPr>
          <p:cNvPr id="33801" name="Obraz 6">
            <a:extLst>
              <a:ext uri="{FF2B5EF4-FFF2-40B4-BE49-F238E27FC236}">
                <a16:creationId xmlns:a16="http://schemas.microsoft.com/office/drawing/2014/main" id="{B724BE89-AA33-47DC-8486-C4081DE15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2443163"/>
            <a:ext cx="3779838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>
            <a:extLst>
              <a:ext uri="{FF2B5EF4-FFF2-40B4-BE49-F238E27FC236}">
                <a16:creationId xmlns:a16="http://schemas.microsoft.com/office/drawing/2014/main" id="{72034B41-D5B3-49ED-9EEA-74EFC0C1E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3" name="Picture 2">
            <a:extLst>
              <a:ext uri="{FF2B5EF4-FFF2-40B4-BE49-F238E27FC236}">
                <a16:creationId xmlns:a16="http://schemas.microsoft.com/office/drawing/2014/main" id="{216FA68D-CAFF-48A1-8C96-8314F8D20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557963"/>
            <a:ext cx="91440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4" name="Text Box 3">
            <a:extLst>
              <a:ext uri="{FF2B5EF4-FFF2-40B4-BE49-F238E27FC236}">
                <a16:creationId xmlns:a16="http://schemas.microsoft.com/office/drawing/2014/main" id="{EB8CFAEC-309E-4DAA-B078-EA4CD42B5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6557963"/>
            <a:ext cx="88201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9pPr>
          </a:lstStyle>
          <a:p>
            <a:pPr algn="ctr" eaLnBrk="1" hangingPunct="1">
              <a:buClrTx/>
              <a:buSzPct val="60000"/>
              <a:buFontTx/>
              <a:buNone/>
            </a:pPr>
            <a:r>
              <a:rPr lang="pl-PL" altLang="pl-PL" sz="1200">
                <a:solidFill>
                  <a:srgbClr val="FFFFFF"/>
                </a:solidFill>
                <a:latin typeface="Constantia" panose="02030602050306030303" pitchFamily="18" charset="0"/>
              </a:rPr>
              <a:t>Biblioteka Pedagogiczna im. Heleny Radlińskiej w Siedlcach         08-110 Siedlce      ul. Asłanowicza 2     tel. 25 644 17 16 </a:t>
            </a:r>
          </a:p>
        </p:txBody>
      </p:sp>
      <p:sp>
        <p:nvSpPr>
          <p:cNvPr id="35845" name="pole tekstowe 12">
            <a:extLst>
              <a:ext uri="{FF2B5EF4-FFF2-40B4-BE49-F238E27FC236}">
                <a16:creationId xmlns:a16="http://schemas.microsoft.com/office/drawing/2014/main" id="{57AF1683-3F6E-4B4B-BF79-7C7460C72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88" y="4794250"/>
            <a:ext cx="1857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000" b="1">
                <a:solidFill>
                  <a:srgbClr val="881D12"/>
                </a:solidFill>
                <a:latin typeface="Book Antiqua" panose="02040602050305030304" pitchFamily="18" charset="0"/>
              </a:rPr>
              <a:t>sygn. 128682  </a:t>
            </a:r>
          </a:p>
        </p:txBody>
      </p:sp>
      <p:sp>
        <p:nvSpPr>
          <p:cNvPr id="35846" name="pole tekstowe 13">
            <a:extLst>
              <a:ext uri="{FF2B5EF4-FFF2-40B4-BE49-F238E27FC236}">
                <a16:creationId xmlns:a16="http://schemas.microsoft.com/office/drawing/2014/main" id="{A83989F5-1A67-4580-87F1-069FF8D6C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589588"/>
            <a:ext cx="1871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000" b="1">
                <a:solidFill>
                  <a:srgbClr val="881D12"/>
                </a:solidFill>
                <a:latin typeface="Book Antiqua" panose="02040602050305030304" pitchFamily="18" charset="0"/>
              </a:rPr>
              <a:t>sygn. 128681  </a:t>
            </a:r>
          </a:p>
        </p:txBody>
      </p:sp>
      <p:pic>
        <p:nvPicPr>
          <p:cNvPr id="35847" name="Obraz 2">
            <a:extLst>
              <a:ext uri="{FF2B5EF4-FFF2-40B4-BE49-F238E27FC236}">
                <a16:creationId xmlns:a16="http://schemas.microsoft.com/office/drawing/2014/main" id="{78DDA89C-0A2E-4DFB-9E24-C1F846C27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1304925"/>
            <a:ext cx="28638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Obraz 4">
            <a:extLst>
              <a:ext uri="{FF2B5EF4-FFF2-40B4-BE49-F238E27FC236}">
                <a16:creationId xmlns:a16="http://schemas.microsoft.com/office/drawing/2014/main" id="{84D9D9A2-D278-42DB-A83F-CB69AB4BA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1916113"/>
            <a:ext cx="2940050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>
            <a:extLst>
              <a:ext uri="{FF2B5EF4-FFF2-40B4-BE49-F238E27FC236}">
                <a16:creationId xmlns:a16="http://schemas.microsoft.com/office/drawing/2014/main" id="{667F84D9-9DB1-4DDF-8771-40234CF68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1" name="Picture 2">
            <a:extLst>
              <a:ext uri="{FF2B5EF4-FFF2-40B4-BE49-F238E27FC236}">
                <a16:creationId xmlns:a16="http://schemas.microsoft.com/office/drawing/2014/main" id="{97A5C59B-F5D0-48DD-9892-4CB1DA22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557963"/>
            <a:ext cx="91440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2" name="Text Box 3">
            <a:extLst>
              <a:ext uri="{FF2B5EF4-FFF2-40B4-BE49-F238E27FC236}">
                <a16:creationId xmlns:a16="http://schemas.microsoft.com/office/drawing/2014/main" id="{A8BE2FA6-3354-41E8-A205-0C33A965F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6557963"/>
            <a:ext cx="88201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9pPr>
          </a:lstStyle>
          <a:p>
            <a:pPr algn="ctr" eaLnBrk="1" hangingPunct="1">
              <a:buClrTx/>
              <a:buSzPct val="60000"/>
              <a:buFontTx/>
              <a:buNone/>
            </a:pPr>
            <a:r>
              <a:rPr lang="pl-PL" altLang="pl-PL" sz="1200">
                <a:solidFill>
                  <a:srgbClr val="FFFFFF"/>
                </a:solidFill>
                <a:latin typeface="Constantia" panose="02030602050306030303" pitchFamily="18" charset="0"/>
              </a:rPr>
              <a:t>Biblioteka Pedagogiczna im. Heleny Radlińskiej w Siedlcach         08-110 Siedlce      ul. Asłanowicza 2     tel. 25 644 17 16 </a:t>
            </a:r>
          </a:p>
        </p:txBody>
      </p:sp>
      <p:sp>
        <p:nvSpPr>
          <p:cNvPr id="37893" name="Tytuł 1">
            <a:extLst>
              <a:ext uri="{FF2B5EF4-FFF2-40B4-BE49-F238E27FC236}">
                <a16:creationId xmlns:a16="http://schemas.microsoft.com/office/drawing/2014/main" id="{F1F6AA02-5B4D-472E-B032-8D11DC4FBF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0" y="5084763"/>
            <a:ext cx="6927850" cy="989012"/>
          </a:xfrm>
        </p:spPr>
        <p:txBody>
          <a:bodyPr/>
          <a:lstStyle/>
          <a:p>
            <a:r>
              <a:rPr lang="pl-PL" altLang="pl-PL" sz="2800" b="1">
                <a:solidFill>
                  <a:srgbClr val="881D12"/>
                </a:solidFill>
                <a:latin typeface="Book Antiqua" panose="02040602050305030304" pitchFamily="18" charset="0"/>
              </a:rPr>
              <a:t>Dziękujemy za uwagę</a:t>
            </a:r>
            <a:br>
              <a:rPr lang="pl-PL" altLang="pl-PL" b="1">
                <a:solidFill>
                  <a:srgbClr val="881D12"/>
                </a:solidFill>
                <a:latin typeface="Book Antiqua" panose="02040602050305030304" pitchFamily="18" charset="0"/>
              </a:rPr>
            </a:br>
            <a:endParaRPr lang="pl-PL" altLang="pl-PL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CB3E2871-0204-41F3-B2D5-CFFB38E83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2">
            <a:extLst>
              <a:ext uri="{FF2B5EF4-FFF2-40B4-BE49-F238E27FC236}">
                <a16:creationId xmlns:a16="http://schemas.microsoft.com/office/drawing/2014/main" id="{7BE6534C-08B4-4B92-884D-F7310265D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557963"/>
            <a:ext cx="91440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Text Box 3">
            <a:extLst>
              <a:ext uri="{FF2B5EF4-FFF2-40B4-BE49-F238E27FC236}">
                <a16:creationId xmlns:a16="http://schemas.microsoft.com/office/drawing/2014/main" id="{EF407F11-75EB-4729-87F6-E5390EF7A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6557963"/>
            <a:ext cx="88201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9pPr>
          </a:lstStyle>
          <a:p>
            <a:pPr algn="ctr" eaLnBrk="1" hangingPunct="1">
              <a:buClrTx/>
              <a:buSzPct val="60000"/>
              <a:buFontTx/>
              <a:buNone/>
            </a:pPr>
            <a:r>
              <a:rPr lang="pl-PL" altLang="pl-PL" sz="1200">
                <a:solidFill>
                  <a:srgbClr val="FFFFFF"/>
                </a:solidFill>
                <a:latin typeface="Constantia" panose="02030602050306030303" pitchFamily="18" charset="0"/>
              </a:rPr>
              <a:t>Biblioteka Pedagogiczna im. Heleny Radlińskiej w Siedlcach         08-110 Siedlce      ul. Asłanowicza 2     tel. 25 644 17 16 </a:t>
            </a:r>
          </a:p>
        </p:txBody>
      </p:sp>
      <p:sp>
        <p:nvSpPr>
          <p:cNvPr id="5125" name="pole tekstowe 3">
            <a:extLst>
              <a:ext uri="{FF2B5EF4-FFF2-40B4-BE49-F238E27FC236}">
                <a16:creationId xmlns:a16="http://schemas.microsoft.com/office/drawing/2014/main" id="{4649C5AE-7F14-4A1D-B9F1-A009CB52F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3195638"/>
            <a:ext cx="1944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000" b="1">
                <a:solidFill>
                  <a:srgbClr val="881D12"/>
                </a:solidFill>
                <a:latin typeface="Book Antiqua" panose="02040602050305030304" pitchFamily="18" charset="0"/>
              </a:rPr>
              <a:t>sygn. 122198  </a:t>
            </a:r>
          </a:p>
        </p:txBody>
      </p:sp>
      <p:sp>
        <p:nvSpPr>
          <p:cNvPr id="5126" name="pole tekstowe 15">
            <a:extLst>
              <a:ext uri="{FF2B5EF4-FFF2-40B4-BE49-F238E27FC236}">
                <a16:creationId xmlns:a16="http://schemas.microsoft.com/office/drawing/2014/main" id="{EEADDDFC-C291-4AD2-86D1-826B5D665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8525" y="5029200"/>
            <a:ext cx="1944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000" b="1">
                <a:solidFill>
                  <a:srgbClr val="881D12"/>
                </a:solidFill>
                <a:latin typeface="Book Antiqua" panose="02040602050305030304" pitchFamily="18" charset="0"/>
              </a:rPr>
              <a:t>sygn. F 127100  </a:t>
            </a:r>
          </a:p>
        </p:txBody>
      </p:sp>
      <p:pic>
        <p:nvPicPr>
          <p:cNvPr id="5127" name="Obraz 2">
            <a:extLst>
              <a:ext uri="{FF2B5EF4-FFF2-40B4-BE49-F238E27FC236}">
                <a16:creationId xmlns:a16="http://schemas.microsoft.com/office/drawing/2014/main" id="{4C979178-0739-4FDD-B090-114258F47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249396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Obraz 4">
            <a:extLst>
              <a:ext uri="{FF2B5EF4-FFF2-40B4-BE49-F238E27FC236}">
                <a16:creationId xmlns:a16="http://schemas.microsoft.com/office/drawing/2014/main" id="{F0E7D9E3-779F-429E-BA79-879D9240B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8" y="1676400"/>
            <a:ext cx="26447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Obraz 6">
            <a:extLst>
              <a:ext uri="{FF2B5EF4-FFF2-40B4-BE49-F238E27FC236}">
                <a16:creationId xmlns:a16="http://schemas.microsoft.com/office/drawing/2014/main" id="{B495B11E-0AC1-424E-B92C-1EF0D42F9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3255963"/>
            <a:ext cx="2994025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pole tekstowe 15">
            <a:extLst>
              <a:ext uri="{FF2B5EF4-FFF2-40B4-BE49-F238E27FC236}">
                <a16:creationId xmlns:a16="http://schemas.microsoft.com/office/drawing/2014/main" id="{301E82E3-B2AC-4769-8C97-FE313B6EF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6021388"/>
            <a:ext cx="1944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000" b="1">
                <a:solidFill>
                  <a:srgbClr val="881D12"/>
                </a:solidFill>
                <a:latin typeface="Book Antiqua" panose="02040602050305030304" pitchFamily="18" charset="0"/>
              </a:rPr>
              <a:t>sygn. 124703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351593E4-169D-4099-B42B-B9658F5B7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2">
            <a:extLst>
              <a:ext uri="{FF2B5EF4-FFF2-40B4-BE49-F238E27FC236}">
                <a16:creationId xmlns:a16="http://schemas.microsoft.com/office/drawing/2014/main" id="{9CEFB111-19A3-4C8F-8288-A2EBFD3B4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557963"/>
            <a:ext cx="91440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Text Box 3">
            <a:extLst>
              <a:ext uri="{FF2B5EF4-FFF2-40B4-BE49-F238E27FC236}">
                <a16:creationId xmlns:a16="http://schemas.microsoft.com/office/drawing/2014/main" id="{1A860250-9B94-4864-B457-2A09E413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6557963"/>
            <a:ext cx="88201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9pPr>
          </a:lstStyle>
          <a:p>
            <a:pPr algn="ctr" eaLnBrk="1" hangingPunct="1">
              <a:buClrTx/>
              <a:buSzPct val="60000"/>
              <a:buFontTx/>
              <a:buNone/>
            </a:pPr>
            <a:r>
              <a:rPr lang="pl-PL" altLang="pl-PL" sz="1200">
                <a:solidFill>
                  <a:srgbClr val="FFFFFF"/>
                </a:solidFill>
                <a:latin typeface="Constantia" panose="02030602050306030303" pitchFamily="18" charset="0"/>
              </a:rPr>
              <a:t>Biblioteka Pedagogiczna im. Heleny Radlińskiej w Siedlcach         08-110 Siedlce      ul. Asłanowicza 2     tel. 25 644 17 16 </a:t>
            </a:r>
          </a:p>
        </p:txBody>
      </p:sp>
      <p:sp>
        <p:nvSpPr>
          <p:cNvPr id="7173" name="pole tekstowe 10">
            <a:extLst>
              <a:ext uri="{FF2B5EF4-FFF2-40B4-BE49-F238E27FC236}">
                <a16:creationId xmlns:a16="http://schemas.microsoft.com/office/drawing/2014/main" id="{37A9F434-A623-4539-A038-A15280D51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3" y="4608513"/>
            <a:ext cx="1655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000" b="1">
                <a:solidFill>
                  <a:srgbClr val="881D12"/>
                </a:solidFill>
                <a:latin typeface="Book Antiqua" panose="02040602050305030304" pitchFamily="18" charset="0"/>
              </a:rPr>
              <a:t>sygn. 119629  </a:t>
            </a:r>
          </a:p>
        </p:txBody>
      </p:sp>
      <p:sp>
        <p:nvSpPr>
          <p:cNvPr id="7174" name="pole tekstowe 11">
            <a:extLst>
              <a:ext uri="{FF2B5EF4-FFF2-40B4-BE49-F238E27FC236}">
                <a16:creationId xmlns:a16="http://schemas.microsoft.com/office/drawing/2014/main" id="{8F89B4EB-B0D0-416F-B26A-F34DE0038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380038"/>
            <a:ext cx="1944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000" b="1">
                <a:solidFill>
                  <a:srgbClr val="881D12"/>
                </a:solidFill>
                <a:latin typeface="Book Antiqua" panose="02040602050305030304" pitchFamily="18" charset="0"/>
              </a:rPr>
              <a:t>sygn. 126034  </a:t>
            </a:r>
          </a:p>
        </p:txBody>
      </p:sp>
      <p:pic>
        <p:nvPicPr>
          <p:cNvPr id="7175" name="Obraz 4">
            <a:extLst>
              <a:ext uri="{FF2B5EF4-FFF2-40B4-BE49-F238E27FC236}">
                <a16:creationId xmlns:a16="http://schemas.microsoft.com/office/drawing/2014/main" id="{B00864C3-C588-44F2-A8D5-6BE5DF456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1412875"/>
            <a:ext cx="2786063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Obraz 6">
            <a:extLst>
              <a:ext uri="{FF2B5EF4-FFF2-40B4-BE49-F238E27FC236}">
                <a16:creationId xmlns:a16="http://schemas.microsoft.com/office/drawing/2014/main" id="{5E14F297-DCD7-4400-9A88-67BF08C58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57263"/>
            <a:ext cx="29210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>
            <a:extLst>
              <a:ext uri="{FF2B5EF4-FFF2-40B4-BE49-F238E27FC236}">
                <a16:creationId xmlns:a16="http://schemas.microsoft.com/office/drawing/2014/main" id="{7C4EB9A6-C74C-4170-B662-170150F97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2">
            <a:extLst>
              <a:ext uri="{FF2B5EF4-FFF2-40B4-BE49-F238E27FC236}">
                <a16:creationId xmlns:a16="http://schemas.microsoft.com/office/drawing/2014/main" id="{7D278A46-84C2-492E-AE5B-2787E8C3B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557963"/>
            <a:ext cx="91440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Text Box 3">
            <a:extLst>
              <a:ext uri="{FF2B5EF4-FFF2-40B4-BE49-F238E27FC236}">
                <a16:creationId xmlns:a16="http://schemas.microsoft.com/office/drawing/2014/main" id="{7799C122-67C6-4E2C-86B9-A1CD0F2C6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6557963"/>
            <a:ext cx="88201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9pPr>
          </a:lstStyle>
          <a:p>
            <a:pPr algn="ctr" eaLnBrk="1" hangingPunct="1">
              <a:buClrTx/>
              <a:buSzPct val="60000"/>
              <a:buFontTx/>
              <a:buNone/>
            </a:pPr>
            <a:r>
              <a:rPr lang="pl-PL" altLang="pl-PL" sz="1200">
                <a:solidFill>
                  <a:srgbClr val="FFFFFF"/>
                </a:solidFill>
                <a:latin typeface="Constantia" panose="02030602050306030303" pitchFamily="18" charset="0"/>
              </a:rPr>
              <a:t>Biblioteka Pedagogiczna im. Heleny Radlińskiej w Siedlcach         08-110 Siedlce      ul. Asłanowicza 2     tel. 25 644 17 16 </a:t>
            </a:r>
          </a:p>
        </p:txBody>
      </p:sp>
      <p:sp>
        <p:nvSpPr>
          <p:cNvPr id="9221" name="pole tekstowe 10">
            <a:extLst>
              <a:ext uri="{FF2B5EF4-FFF2-40B4-BE49-F238E27FC236}">
                <a16:creationId xmlns:a16="http://schemas.microsoft.com/office/drawing/2014/main" id="{2BE4905B-9897-4C0E-9776-0FE0DD683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259263"/>
            <a:ext cx="1655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000" b="1">
                <a:solidFill>
                  <a:srgbClr val="881D12"/>
                </a:solidFill>
                <a:latin typeface="Book Antiqua" panose="02040602050305030304" pitchFamily="18" charset="0"/>
              </a:rPr>
              <a:t>sygn. 128390  </a:t>
            </a:r>
          </a:p>
        </p:txBody>
      </p:sp>
      <p:sp>
        <p:nvSpPr>
          <p:cNvPr id="9222" name="pole tekstowe 11">
            <a:extLst>
              <a:ext uri="{FF2B5EF4-FFF2-40B4-BE49-F238E27FC236}">
                <a16:creationId xmlns:a16="http://schemas.microsoft.com/office/drawing/2014/main" id="{9DCA94A7-2CDA-47ED-8F91-E538375C3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5684838"/>
            <a:ext cx="1944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000" b="1">
                <a:solidFill>
                  <a:srgbClr val="881D12"/>
                </a:solidFill>
                <a:latin typeface="Book Antiqua" panose="02040602050305030304" pitchFamily="18" charset="0"/>
              </a:rPr>
              <a:t>sygn. 125993  </a:t>
            </a:r>
          </a:p>
        </p:txBody>
      </p:sp>
      <p:pic>
        <p:nvPicPr>
          <p:cNvPr id="9223" name="Obraz 4">
            <a:extLst>
              <a:ext uri="{FF2B5EF4-FFF2-40B4-BE49-F238E27FC236}">
                <a16:creationId xmlns:a16="http://schemas.microsoft.com/office/drawing/2014/main" id="{6760436B-028F-4905-B4BB-B4DB82D1D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1646238"/>
            <a:ext cx="28781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Obraz 2">
            <a:extLst>
              <a:ext uri="{FF2B5EF4-FFF2-40B4-BE49-F238E27FC236}">
                <a16:creationId xmlns:a16="http://schemas.microsoft.com/office/drawing/2014/main" id="{FC56BC02-A3F4-40B8-9BAA-6BCB77378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89025"/>
            <a:ext cx="33782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D376CD1E-D061-4F5D-BF17-F996EC811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2">
            <a:extLst>
              <a:ext uri="{FF2B5EF4-FFF2-40B4-BE49-F238E27FC236}">
                <a16:creationId xmlns:a16="http://schemas.microsoft.com/office/drawing/2014/main" id="{D0460A14-781F-4731-9BE0-D7BDD390F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557963"/>
            <a:ext cx="91440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Text Box 3">
            <a:extLst>
              <a:ext uri="{FF2B5EF4-FFF2-40B4-BE49-F238E27FC236}">
                <a16:creationId xmlns:a16="http://schemas.microsoft.com/office/drawing/2014/main" id="{10390A8A-2A8B-4512-8FF6-AC8B8A05A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6557963"/>
            <a:ext cx="88201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9pPr>
          </a:lstStyle>
          <a:p>
            <a:pPr algn="ctr" eaLnBrk="1" hangingPunct="1">
              <a:buClrTx/>
              <a:buSzPct val="60000"/>
              <a:buFontTx/>
              <a:buNone/>
            </a:pPr>
            <a:r>
              <a:rPr lang="pl-PL" altLang="pl-PL" sz="1200">
                <a:solidFill>
                  <a:srgbClr val="FFFFFF"/>
                </a:solidFill>
                <a:latin typeface="Constantia" panose="02030602050306030303" pitchFamily="18" charset="0"/>
              </a:rPr>
              <a:t>Biblioteka Pedagogiczna im. Heleny Radlińskiej w Siedlcach         08-110 Siedlce      ul. Asłanowicza 2     tel. 25 644 17 16 </a:t>
            </a:r>
          </a:p>
        </p:txBody>
      </p:sp>
      <p:sp>
        <p:nvSpPr>
          <p:cNvPr id="11269" name="pole tekstowe 10">
            <a:extLst>
              <a:ext uri="{FF2B5EF4-FFF2-40B4-BE49-F238E27FC236}">
                <a16:creationId xmlns:a16="http://schemas.microsoft.com/office/drawing/2014/main" id="{1EE71B57-701E-4E5C-88A8-F624CFAF8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043363"/>
            <a:ext cx="1843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000" b="1">
                <a:solidFill>
                  <a:srgbClr val="881D12"/>
                </a:solidFill>
                <a:latin typeface="Book Antiqua" panose="02040602050305030304" pitchFamily="18" charset="0"/>
              </a:rPr>
              <a:t>sygn. 122590  </a:t>
            </a:r>
          </a:p>
        </p:txBody>
      </p:sp>
      <p:sp>
        <p:nvSpPr>
          <p:cNvPr id="11270" name="pole tekstowe 11">
            <a:extLst>
              <a:ext uri="{FF2B5EF4-FFF2-40B4-BE49-F238E27FC236}">
                <a16:creationId xmlns:a16="http://schemas.microsoft.com/office/drawing/2014/main" id="{C655ABB4-B292-47DD-8DC2-6961DC10B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5876925"/>
            <a:ext cx="2017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000" b="1">
                <a:solidFill>
                  <a:srgbClr val="881D12"/>
                </a:solidFill>
                <a:latin typeface="Book Antiqua" panose="02040602050305030304" pitchFamily="18" charset="0"/>
              </a:rPr>
              <a:t>sygn. F 127593</a:t>
            </a:r>
          </a:p>
        </p:txBody>
      </p:sp>
      <p:sp>
        <p:nvSpPr>
          <p:cNvPr id="11271" name="pole tekstowe 10">
            <a:extLst>
              <a:ext uri="{FF2B5EF4-FFF2-40B4-BE49-F238E27FC236}">
                <a16:creationId xmlns:a16="http://schemas.microsoft.com/office/drawing/2014/main" id="{C8BF04E2-BB54-4533-A494-73BA66FE7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3950" y="5227638"/>
            <a:ext cx="184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000" b="1">
                <a:solidFill>
                  <a:srgbClr val="881D12"/>
                </a:solidFill>
                <a:latin typeface="Book Antiqua" panose="02040602050305030304" pitchFamily="18" charset="0"/>
              </a:rPr>
              <a:t>sygn. 122445  </a:t>
            </a:r>
          </a:p>
        </p:txBody>
      </p:sp>
      <p:pic>
        <p:nvPicPr>
          <p:cNvPr id="11272" name="Obraz 2">
            <a:extLst>
              <a:ext uri="{FF2B5EF4-FFF2-40B4-BE49-F238E27FC236}">
                <a16:creationId xmlns:a16="http://schemas.microsoft.com/office/drawing/2014/main" id="{5186116D-DB39-480A-84C9-A691E52B3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30250"/>
            <a:ext cx="2478087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Obraz 4">
            <a:extLst>
              <a:ext uri="{FF2B5EF4-FFF2-40B4-BE49-F238E27FC236}">
                <a16:creationId xmlns:a16="http://schemas.microsoft.com/office/drawing/2014/main" id="{F5AD9327-0ECE-42C2-B637-F08D624F2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1484313"/>
            <a:ext cx="247808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Obraz 6">
            <a:extLst>
              <a:ext uri="{FF2B5EF4-FFF2-40B4-BE49-F238E27FC236}">
                <a16:creationId xmlns:a16="http://schemas.microsoft.com/office/drawing/2014/main" id="{7648738D-9F9C-4FCC-B33C-4531DF6B6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2346325"/>
            <a:ext cx="2433638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20B8977C-DAC4-471A-A977-57D980343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5" name="Picture 2">
            <a:extLst>
              <a:ext uri="{FF2B5EF4-FFF2-40B4-BE49-F238E27FC236}">
                <a16:creationId xmlns:a16="http://schemas.microsoft.com/office/drawing/2014/main" id="{01A2335F-E98D-464C-9C8A-AB2A1B2EB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557963"/>
            <a:ext cx="91440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6" name="Text Box 3">
            <a:extLst>
              <a:ext uri="{FF2B5EF4-FFF2-40B4-BE49-F238E27FC236}">
                <a16:creationId xmlns:a16="http://schemas.microsoft.com/office/drawing/2014/main" id="{7581DBB0-88D9-429D-9C5E-4E530995F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6557963"/>
            <a:ext cx="88201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9pPr>
          </a:lstStyle>
          <a:p>
            <a:pPr algn="ctr" eaLnBrk="1" hangingPunct="1">
              <a:buClrTx/>
              <a:buSzPct val="60000"/>
              <a:buFontTx/>
              <a:buNone/>
            </a:pPr>
            <a:r>
              <a:rPr lang="pl-PL" altLang="pl-PL" sz="1200">
                <a:solidFill>
                  <a:srgbClr val="FFFFFF"/>
                </a:solidFill>
                <a:latin typeface="Constantia" panose="02030602050306030303" pitchFamily="18" charset="0"/>
              </a:rPr>
              <a:t>Biblioteka Pedagogiczna im. Heleny Radlińskiej w Siedlcach         08-110 Siedlce      ul. Asłanowicza 2     tel. 25 644 17 16 </a:t>
            </a:r>
          </a:p>
        </p:txBody>
      </p:sp>
      <p:sp>
        <p:nvSpPr>
          <p:cNvPr id="13317" name="pole tekstowe 10">
            <a:extLst>
              <a:ext uri="{FF2B5EF4-FFF2-40B4-BE49-F238E27FC236}">
                <a16:creationId xmlns:a16="http://schemas.microsoft.com/office/drawing/2014/main" id="{21425D28-F848-4B48-AC1E-CC4FFA050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827463"/>
            <a:ext cx="1843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000" b="1">
                <a:solidFill>
                  <a:srgbClr val="881D12"/>
                </a:solidFill>
                <a:latin typeface="Book Antiqua" panose="02040602050305030304" pitchFamily="18" charset="0"/>
              </a:rPr>
              <a:t>sygn. F 128528   </a:t>
            </a:r>
          </a:p>
        </p:txBody>
      </p:sp>
      <p:sp>
        <p:nvSpPr>
          <p:cNvPr id="13318" name="pole tekstowe 11">
            <a:extLst>
              <a:ext uri="{FF2B5EF4-FFF2-40B4-BE49-F238E27FC236}">
                <a16:creationId xmlns:a16="http://schemas.microsoft.com/office/drawing/2014/main" id="{D50DEBFA-1DB8-4B3E-AC1E-AF3309ACB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5688013"/>
            <a:ext cx="2017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000" b="1">
                <a:solidFill>
                  <a:srgbClr val="881D12"/>
                </a:solidFill>
                <a:latin typeface="Book Antiqua" panose="02040602050305030304" pitchFamily="18" charset="0"/>
              </a:rPr>
              <a:t>sygn. 128623 </a:t>
            </a:r>
          </a:p>
        </p:txBody>
      </p:sp>
      <p:sp>
        <p:nvSpPr>
          <p:cNvPr id="13319" name="pole tekstowe 10">
            <a:extLst>
              <a:ext uri="{FF2B5EF4-FFF2-40B4-BE49-F238E27FC236}">
                <a16:creationId xmlns:a16="http://schemas.microsoft.com/office/drawing/2014/main" id="{26765E4C-E602-47DA-B062-036BABFBC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0" y="5233988"/>
            <a:ext cx="184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000" b="1">
                <a:solidFill>
                  <a:srgbClr val="881D12"/>
                </a:solidFill>
                <a:latin typeface="Book Antiqua" panose="02040602050305030304" pitchFamily="18" charset="0"/>
              </a:rPr>
              <a:t>sygn. 124310  </a:t>
            </a:r>
          </a:p>
        </p:txBody>
      </p:sp>
      <p:pic>
        <p:nvPicPr>
          <p:cNvPr id="13320" name="Obraz 3">
            <a:extLst>
              <a:ext uri="{FF2B5EF4-FFF2-40B4-BE49-F238E27FC236}">
                <a16:creationId xmlns:a16="http://schemas.microsoft.com/office/drawing/2014/main" id="{E822BC42-2227-4B36-BFDB-667AC4CB4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2000"/>
            <a:ext cx="2425700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Obraz 7">
            <a:extLst>
              <a:ext uri="{FF2B5EF4-FFF2-40B4-BE49-F238E27FC236}">
                <a16:creationId xmlns:a16="http://schemas.microsoft.com/office/drawing/2014/main" id="{59C833EE-B341-4726-B6D3-856A327D3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46263"/>
            <a:ext cx="2424113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Obraz 9">
            <a:extLst>
              <a:ext uri="{FF2B5EF4-FFF2-40B4-BE49-F238E27FC236}">
                <a16:creationId xmlns:a16="http://schemas.microsoft.com/office/drawing/2014/main" id="{E9CA21FB-C406-460B-9494-CA91355A3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2422525"/>
            <a:ext cx="2717800" cy="32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9638A51A-E6A9-4909-8822-CFE5A6E5C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3" name="Picture 2">
            <a:extLst>
              <a:ext uri="{FF2B5EF4-FFF2-40B4-BE49-F238E27FC236}">
                <a16:creationId xmlns:a16="http://schemas.microsoft.com/office/drawing/2014/main" id="{6D2ACF49-3442-4248-800E-97093CAC8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557963"/>
            <a:ext cx="91440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Text Box 3">
            <a:extLst>
              <a:ext uri="{FF2B5EF4-FFF2-40B4-BE49-F238E27FC236}">
                <a16:creationId xmlns:a16="http://schemas.microsoft.com/office/drawing/2014/main" id="{02C7AF11-4BFE-4BDB-BD8F-552D6803B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6557963"/>
            <a:ext cx="88201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9pPr>
          </a:lstStyle>
          <a:p>
            <a:pPr algn="ctr" eaLnBrk="1" hangingPunct="1">
              <a:buClrTx/>
              <a:buSzPct val="60000"/>
              <a:buFontTx/>
              <a:buNone/>
            </a:pPr>
            <a:r>
              <a:rPr lang="pl-PL" altLang="pl-PL" sz="1200">
                <a:solidFill>
                  <a:srgbClr val="FFFFFF"/>
                </a:solidFill>
                <a:latin typeface="Constantia" panose="02030602050306030303" pitchFamily="18" charset="0"/>
              </a:rPr>
              <a:t>Biblioteka Pedagogiczna im. Heleny Radlińskiej w Siedlcach         08-110 Siedlce      ul. Asłanowicza 2     tel. 25 644 17 16 </a:t>
            </a:r>
          </a:p>
        </p:txBody>
      </p:sp>
      <p:sp>
        <p:nvSpPr>
          <p:cNvPr id="15365" name="pole tekstowe 10">
            <a:extLst>
              <a:ext uri="{FF2B5EF4-FFF2-40B4-BE49-F238E27FC236}">
                <a16:creationId xmlns:a16="http://schemas.microsoft.com/office/drawing/2014/main" id="{8B862B6D-57B3-4246-BAF5-8E0533747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3919538"/>
            <a:ext cx="1843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000" b="1">
                <a:solidFill>
                  <a:srgbClr val="881D12"/>
                </a:solidFill>
                <a:latin typeface="Book Antiqua" panose="02040602050305030304" pitchFamily="18" charset="0"/>
              </a:rPr>
              <a:t>sygn. 126314  </a:t>
            </a:r>
          </a:p>
        </p:txBody>
      </p:sp>
      <p:sp>
        <p:nvSpPr>
          <p:cNvPr id="15366" name="pole tekstowe 11">
            <a:extLst>
              <a:ext uri="{FF2B5EF4-FFF2-40B4-BE49-F238E27FC236}">
                <a16:creationId xmlns:a16="http://schemas.microsoft.com/office/drawing/2014/main" id="{60DBDDD8-E950-417D-99E5-A5434221C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3" y="5972175"/>
            <a:ext cx="2019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000" b="1">
                <a:solidFill>
                  <a:srgbClr val="881D12"/>
                </a:solidFill>
                <a:latin typeface="Book Antiqua" panose="02040602050305030304" pitchFamily="18" charset="0"/>
              </a:rPr>
              <a:t>sygn. 122884  </a:t>
            </a:r>
          </a:p>
        </p:txBody>
      </p:sp>
      <p:sp>
        <p:nvSpPr>
          <p:cNvPr id="15367" name="pole tekstowe 10">
            <a:extLst>
              <a:ext uri="{FF2B5EF4-FFF2-40B4-BE49-F238E27FC236}">
                <a16:creationId xmlns:a16="http://schemas.microsoft.com/office/drawing/2014/main" id="{44E2739A-DB5E-4737-85D6-A8FEA39D0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5167313"/>
            <a:ext cx="184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000" b="1">
                <a:solidFill>
                  <a:srgbClr val="881D12"/>
                </a:solidFill>
                <a:latin typeface="Book Antiqua" panose="02040602050305030304" pitchFamily="18" charset="0"/>
              </a:rPr>
              <a:t>sygn. 122858  </a:t>
            </a:r>
          </a:p>
        </p:txBody>
      </p:sp>
      <p:pic>
        <p:nvPicPr>
          <p:cNvPr id="15368" name="Obraz 2">
            <a:extLst>
              <a:ext uri="{FF2B5EF4-FFF2-40B4-BE49-F238E27FC236}">
                <a16:creationId xmlns:a16="http://schemas.microsoft.com/office/drawing/2014/main" id="{DA043490-1D46-43F8-9B7B-DF628D074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552450"/>
            <a:ext cx="2671762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Obraz 5">
            <a:extLst>
              <a:ext uri="{FF2B5EF4-FFF2-40B4-BE49-F238E27FC236}">
                <a16:creationId xmlns:a16="http://schemas.microsoft.com/office/drawing/2014/main" id="{845F69D6-2681-41E8-80C4-B6E24084A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1689100"/>
            <a:ext cx="2670175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Obraz 2">
            <a:extLst>
              <a:ext uri="{FF2B5EF4-FFF2-40B4-BE49-F238E27FC236}">
                <a16:creationId xmlns:a16="http://schemas.microsoft.com/office/drawing/2014/main" id="{BA41479F-D581-4FC8-89B9-3DF2DF64E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298700"/>
            <a:ext cx="254952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675415B5-954D-42AA-BA63-7872D5D5F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1" name="Picture 2">
            <a:extLst>
              <a:ext uri="{FF2B5EF4-FFF2-40B4-BE49-F238E27FC236}">
                <a16:creationId xmlns:a16="http://schemas.microsoft.com/office/drawing/2014/main" id="{711810D1-F722-4645-BD9F-93B63F278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557963"/>
            <a:ext cx="91440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Text Box 3">
            <a:extLst>
              <a:ext uri="{FF2B5EF4-FFF2-40B4-BE49-F238E27FC236}">
                <a16:creationId xmlns:a16="http://schemas.microsoft.com/office/drawing/2014/main" id="{22BBB926-5AC1-42B8-A538-6B85EFF81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6557963"/>
            <a:ext cx="88201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9pPr>
          </a:lstStyle>
          <a:p>
            <a:pPr algn="ctr" eaLnBrk="1" hangingPunct="1">
              <a:buClrTx/>
              <a:buSzPct val="60000"/>
              <a:buFontTx/>
              <a:buNone/>
            </a:pPr>
            <a:r>
              <a:rPr lang="pl-PL" altLang="pl-PL" sz="1200">
                <a:solidFill>
                  <a:srgbClr val="FFFFFF"/>
                </a:solidFill>
                <a:latin typeface="Constantia" panose="02030602050306030303" pitchFamily="18" charset="0"/>
              </a:rPr>
              <a:t>Biblioteka Pedagogiczna im. Heleny Radlińskiej w Siedlcach         08-110 Siedlce      ul. Asłanowicza 2     tel. 25 644 17 16 </a:t>
            </a:r>
          </a:p>
        </p:txBody>
      </p:sp>
      <p:sp>
        <p:nvSpPr>
          <p:cNvPr id="17413" name="pole tekstowe 10">
            <a:extLst>
              <a:ext uri="{FF2B5EF4-FFF2-40B4-BE49-F238E27FC236}">
                <a16:creationId xmlns:a16="http://schemas.microsoft.com/office/drawing/2014/main" id="{BF80A29D-F187-41EF-AE4B-6B3623684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788" y="4443413"/>
            <a:ext cx="184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000" b="1">
                <a:solidFill>
                  <a:srgbClr val="881D12"/>
                </a:solidFill>
                <a:latin typeface="Book Antiqua" panose="02040602050305030304" pitchFamily="18" charset="0"/>
              </a:rPr>
              <a:t>sygn. 128666  </a:t>
            </a:r>
          </a:p>
        </p:txBody>
      </p:sp>
      <p:sp>
        <p:nvSpPr>
          <p:cNvPr id="17414" name="pole tekstowe 10">
            <a:extLst>
              <a:ext uri="{FF2B5EF4-FFF2-40B4-BE49-F238E27FC236}">
                <a16:creationId xmlns:a16="http://schemas.microsoft.com/office/drawing/2014/main" id="{34D130BD-CF55-4593-891B-173E7844D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243513"/>
            <a:ext cx="184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000" b="1">
                <a:solidFill>
                  <a:srgbClr val="881D12"/>
                </a:solidFill>
                <a:latin typeface="Book Antiqua" panose="02040602050305030304" pitchFamily="18" charset="0"/>
              </a:rPr>
              <a:t>sygn. F 121332  </a:t>
            </a:r>
          </a:p>
        </p:txBody>
      </p:sp>
      <p:pic>
        <p:nvPicPr>
          <p:cNvPr id="17415" name="Obraz 8">
            <a:extLst>
              <a:ext uri="{FF2B5EF4-FFF2-40B4-BE49-F238E27FC236}">
                <a16:creationId xmlns:a16="http://schemas.microsoft.com/office/drawing/2014/main" id="{792B8B98-C059-441E-95B3-416EE6C69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71575"/>
            <a:ext cx="3263900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Obraz 2">
            <a:extLst>
              <a:ext uri="{FF2B5EF4-FFF2-40B4-BE49-F238E27FC236}">
                <a16:creationId xmlns:a16="http://schemas.microsoft.com/office/drawing/2014/main" id="{D11D41D4-D722-4862-9618-B6BB58338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771650"/>
            <a:ext cx="264318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>
            <a:extLst>
              <a:ext uri="{FF2B5EF4-FFF2-40B4-BE49-F238E27FC236}">
                <a16:creationId xmlns:a16="http://schemas.microsoft.com/office/drawing/2014/main" id="{7EFB135F-2192-44DD-A5D3-B2434F35B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9" name="Picture 2">
            <a:extLst>
              <a:ext uri="{FF2B5EF4-FFF2-40B4-BE49-F238E27FC236}">
                <a16:creationId xmlns:a16="http://schemas.microsoft.com/office/drawing/2014/main" id="{4DDA11EF-D392-4794-89D0-FC9A23B85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557963"/>
            <a:ext cx="91440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0" name="Text Box 3">
            <a:extLst>
              <a:ext uri="{FF2B5EF4-FFF2-40B4-BE49-F238E27FC236}">
                <a16:creationId xmlns:a16="http://schemas.microsoft.com/office/drawing/2014/main" id="{D23647F8-C1F7-4A3E-A776-2D8C69283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6557963"/>
            <a:ext cx="88201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anose="020B0602020104020603" pitchFamily="34" charset="-18"/>
                <a:cs typeface="WenQuanYi Micro Hei" charset="0"/>
              </a:defRPr>
            </a:lvl9pPr>
          </a:lstStyle>
          <a:p>
            <a:pPr algn="ctr" eaLnBrk="1" hangingPunct="1">
              <a:buClrTx/>
              <a:buSzPct val="60000"/>
              <a:buFontTx/>
              <a:buNone/>
            </a:pPr>
            <a:r>
              <a:rPr lang="pl-PL" altLang="pl-PL" sz="1200">
                <a:solidFill>
                  <a:srgbClr val="FFFFFF"/>
                </a:solidFill>
                <a:latin typeface="Constantia" panose="02030602050306030303" pitchFamily="18" charset="0"/>
              </a:rPr>
              <a:t>Biblioteka Pedagogiczna im. Heleny Radlińskiej w Siedlcach         08-110 Siedlce      ul. Asłanowicza 2     tel. 25 644 17 16 </a:t>
            </a:r>
          </a:p>
        </p:txBody>
      </p:sp>
      <p:sp>
        <p:nvSpPr>
          <p:cNvPr id="19461" name="pole tekstowe 10">
            <a:extLst>
              <a:ext uri="{FF2B5EF4-FFF2-40B4-BE49-F238E27FC236}">
                <a16:creationId xmlns:a16="http://schemas.microsoft.com/office/drawing/2014/main" id="{47F8D7D2-96BB-4CFE-8B4F-5147A1D78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788" y="4443413"/>
            <a:ext cx="184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000" b="1">
                <a:solidFill>
                  <a:srgbClr val="881D12"/>
                </a:solidFill>
                <a:latin typeface="Book Antiqua" panose="02040602050305030304" pitchFamily="18" charset="0"/>
              </a:rPr>
              <a:t>sygn. F 124263  </a:t>
            </a:r>
          </a:p>
        </p:txBody>
      </p:sp>
      <p:sp>
        <p:nvSpPr>
          <p:cNvPr id="19462" name="pole tekstowe 10">
            <a:extLst>
              <a:ext uri="{FF2B5EF4-FFF2-40B4-BE49-F238E27FC236}">
                <a16:creationId xmlns:a16="http://schemas.microsoft.com/office/drawing/2014/main" id="{7AB38220-1F1D-4DED-8467-1EE6968F0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257800"/>
            <a:ext cx="184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2000" b="1">
                <a:solidFill>
                  <a:srgbClr val="881D12"/>
                </a:solidFill>
                <a:latin typeface="Book Antiqua" panose="02040602050305030304" pitchFamily="18" charset="0"/>
              </a:rPr>
              <a:t>sygn. F 128079  </a:t>
            </a:r>
          </a:p>
        </p:txBody>
      </p:sp>
      <p:pic>
        <p:nvPicPr>
          <p:cNvPr id="19463" name="Obraz 3">
            <a:extLst>
              <a:ext uri="{FF2B5EF4-FFF2-40B4-BE49-F238E27FC236}">
                <a16:creationId xmlns:a16="http://schemas.microsoft.com/office/drawing/2014/main" id="{21889123-61B2-4144-954B-A25AEE985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765175"/>
            <a:ext cx="318135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Obraz 6">
            <a:extLst>
              <a:ext uri="{FF2B5EF4-FFF2-40B4-BE49-F238E27FC236}">
                <a16:creationId xmlns:a16="http://schemas.microsoft.com/office/drawing/2014/main" id="{24CE8224-9134-480E-A5FE-C8C5AB3F1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1519238"/>
            <a:ext cx="2849563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Tw Cen MT"/>
        <a:ea typeface=""/>
        <a:cs typeface="WenQuanYi Micro Hei"/>
      </a:majorFont>
      <a:minorFont>
        <a:latin typeface="Tw Cen MT"/>
        <a:ea typeface=""/>
        <a:cs typeface="WenQuanYi Micro Hei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w Cen MT" panose="020B0602020104020603" pitchFamily="34" charset="-18"/>
            <a:cs typeface="WenQuanYi Micro 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w Cen MT" panose="020B0602020104020603" pitchFamily="34" charset="-18"/>
            <a:cs typeface="WenQuanYi Micro Hei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</TotalTime>
  <Words>603</Words>
  <Application>Microsoft Office PowerPoint</Application>
  <PresentationFormat>Pokaz na ekranie (4:3)</PresentationFormat>
  <Paragraphs>123</Paragraphs>
  <Slides>18</Slides>
  <Notes>18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7" baseType="lpstr">
      <vt:lpstr>Tw Cen MT</vt:lpstr>
      <vt:lpstr>WenQuanYi Micro Hei</vt:lpstr>
      <vt:lpstr>Arial</vt:lpstr>
      <vt:lpstr>Times New Roman</vt:lpstr>
      <vt:lpstr>DejaVu Sans</vt:lpstr>
      <vt:lpstr>Calibri</vt:lpstr>
      <vt:lpstr>Constantia</vt:lpstr>
      <vt:lpstr>Book Antiqua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za uwagę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subject/>
  <dc:creator>Małgorzata Percińska</dc:creator>
  <cp:keywords/>
  <dc:description/>
  <cp:lastModifiedBy>Małgorzata Percińska</cp:lastModifiedBy>
  <cp:revision>82</cp:revision>
  <cp:lastPrinted>1601-01-01T00:00:00Z</cp:lastPrinted>
  <dcterms:created xsi:type="dcterms:W3CDTF">2013-04-09T08:41:46Z</dcterms:created>
  <dcterms:modified xsi:type="dcterms:W3CDTF">2022-05-18T08:18:19Z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TC101079699990</vt:lpwstr>
  </property>
</Properties>
</file>